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  <p:sldMasterId id="2147483718" r:id="rId2"/>
    <p:sldMasterId id="2147483730" r:id="rId3"/>
  </p:sldMasterIdLst>
  <p:notesMasterIdLst>
    <p:notesMasterId r:id="rId17"/>
  </p:notesMasterIdLst>
  <p:sldIdLst>
    <p:sldId id="881" r:id="rId4"/>
    <p:sldId id="612" r:id="rId5"/>
    <p:sldId id="885" r:id="rId6"/>
    <p:sldId id="845" r:id="rId7"/>
    <p:sldId id="878" r:id="rId8"/>
    <p:sldId id="283" r:id="rId9"/>
    <p:sldId id="880" r:id="rId10"/>
    <p:sldId id="882" r:id="rId11"/>
    <p:sldId id="660" r:id="rId12"/>
    <p:sldId id="883" r:id="rId13"/>
    <p:sldId id="848" r:id="rId14"/>
    <p:sldId id="884" r:id="rId15"/>
    <p:sldId id="281" r:id="rId16"/>
  </p:sldIdLst>
  <p:sldSz cx="12192000" cy="6858000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8" userDrawn="1">
          <p15:clr>
            <a:srgbClr val="A4A3A4"/>
          </p15:clr>
        </p15:guide>
        <p15:guide id="2" pos="7536" userDrawn="1">
          <p15:clr>
            <a:srgbClr val="A4A3A4"/>
          </p15:clr>
        </p15:guide>
        <p15:guide id="3" orient="horz" pos="144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8" orient="horz" pos="1680" userDrawn="1">
          <p15:clr>
            <a:srgbClr val="A4A3A4"/>
          </p15:clr>
        </p15:guide>
        <p15:guide id="9" orient="horz" pos="2928" userDrawn="1">
          <p15:clr>
            <a:srgbClr val="A4A3A4"/>
          </p15:clr>
        </p15:guide>
        <p15:guide id="10" pos="5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AAB"/>
    <a:srgbClr val="4472C4"/>
    <a:srgbClr val="003CF6"/>
    <a:srgbClr val="93ADDD"/>
    <a:srgbClr val="300BA8"/>
    <a:srgbClr val="021058"/>
    <a:srgbClr val="4A539B"/>
    <a:srgbClr val="203864"/>
    <a:srgbClr val="34BED0"/>
    <a:srgbClr val="E7E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364" autoAdjust="0"/>
  </p:normalViewPr>
  <p:slideViewPr>
    <p:cSldViewPr>
      <p:cViewPr>
        <p:scale>
          <a:sx n="81" d="100"/>
          <a:sy n="81" d="100"/>
        </p:scale>
        <p:origin x="-270" y="66"/>
      </p:cViewPr>
      <p:guideLst>
        <p:guide orient="horz" pos="3408"/>
        <p:guide orient="horz" pos="144"/>
        <p:guide orient="horz" pos="3936"/>
        <p:guide orient="horz" pos="1680"/>
        <p:guide orient="horz" pos="2928"/>
        <p:guide pos="7536"/>
        <p:guide pos="5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488"/>
          </a:xfrm>
          <a:prstGeom prst="rect">
            <a:avLst/>
          </a:prstGeom>
        </p:spPr>
        <p:txBody>
          <a:bodyPr vert="horz" lIns="80660" tIns="40331" rIns="80660" bIns="40331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199" y="0"/>
            <a:ext cx="4310486" cy="344488"/>
          </a:xfrm>
          <a:prstGeom prst="rect">
            <a:avLst/>
          </a:prstGeom>
        </p:spPr>
        <p:txBody>
          <a:bodyPr vert="horz" lIns="80660" tIns="40331" rIns="80660" bIns="40331" rtlCol="0"/>
          <a:lstStyle>
            <a:lvl1pPr algn="r">
              <a:defRPr sz="1100"/>
            </a:lvl1pPr>
          </a:lstStyle>
          <a:p>
            <a:fld id="{8D809562-5D39-4F5F-8A5E-B0F61CC92988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660" tIns="40331" rIns="80660" bIns="4033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300413"/>
            <a:ext cx="7957820" cy="2700337"/>
          </a:xfrm>
          <a:prstGeom prst="rect">
            <a:avLst/>
          </a:prstGeom>
        </p:spPr>
        <p:txBody>
          <a:bodyPr vert="horz" lIns="80660" tIns="40331" rIns="80660" bIns="4033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4"/>
            <a:ext cx="4310486" cy="344487"/>
          </a:xfrm>
          <a:prstGeom prst="rect">
            <a:avLst/>
          </a:prstGeom>
        </p:spPr>
        <p:txBody>
          <a:bodyPr vert="horz" lIns="80660" tIns="40331" rIns="80660" bIns="40331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199" y="6513514"/>
            <a:ext cx="4310486" cy="344487"/>
          </a:xfrm>
          <a:prstGeom prst="rect">
            <a:avLst/>
          </a:prstGeom>
        </p:spPr>
        <p:txBody>
          <a:bodyPr vert="horz" lIns="80660" tIns="40331" rIns="80660" bIns="40331" rtlCol="0" anchor="b"/>
          <a:lstStyle>
            <a:lvl1pPr algn="r">
              <a:defRPr sz="1100"/>
            </a:lvl1pPr>
          </a:lstStyle>
          <a:p>
            <a:fld id="{B236CA37-AF29-49D5-BB1D-2B8A44F83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16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118EF-3B8E-4596-9C51-192F97B5E84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8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CA37-AF29-49D5-BB1D-2B8A44F831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15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Учебным планом на изучение информатики на базовом уровне отведено 102 учебных часа  — по 1 часу в неделю в  7, 8 и 9 классах соответственно. Для каждого класса предусмотрено резервное учебное </a:t>
            </a:r>
            <a:r>
              <a:rPr lang="ru-RU" dirty="0" err="1"/>
              <a:t>вре</a:t>
            </a:r>
            <a:r>
              <a:rPr lang="ru-RU" dirty="0"/>
              <a:t>мя, которое может быть использовано участниками </a:t>
            </a:r>
            <a:r>
              <a:rPr lang="ru-RU" dirty="0" err="1"/>
              <a:t>образова</a:t>
            </a:r>
            <a:r>
              <a:rPr lang="ru-RU" dirty="0"/>
              <a:t>тельного процесса в целях формирования вариативной со</a:t>
            </a:r>
            <a:r>
              <a:rPr lang="ru-RU" dirty="0" err="1"/>
              <a:t>ставляющей</a:t>
            </a:r>
            <a:r>
              <a:rPr lang="ru-RU" dirty="0"/>
              <a:t> содержания конкретной рабочей программы. При этом обязательная (инвариантная) часть содержания предмета, установленная примерной рабочей программой, и время, отводимое на её изучение, должны быть сохранены полностью.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CA37-AF29-49D5-BB1D-2B8A44F8314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Учебным планом на изучение информатики на базовом уровне отведено 102 учебных часа  — по 1 часу в неделю в  7, 8 и 9 классах соответственно. Для каждого класса предусмотрено резервное учебное </a:t>
            </a:r>
            <a:r>
              <a:rPr lang="ru-RU" dirty="0" err="1"/>
              <a:t>вре</a:t>
            </a:r>
            <a:r>
              <a:rPr lang="ru-RU" dirty="0"/>
              <a:t>мя, которое может быть использовано участниками </a:t>
            </a:r>
            <a:r>
              <a:rPr lang="ru-RU" dirty="0" err="1"/>
              <a:t>образова</a:t>
            </a:r>
            <a:r>
              <a:rPr lang="ru-RU" dirty="0"/>
              <a:t>тельного процесса в целях формирования вариативной со</a:t>
            </a:r>
            <a:r>
              <a:rPr lang="ru-RU" dirty="0" err="1"/>
              <a:t>ставляющей</a:t>
            </a:r>
            <a:r>
              <a:rPr lang="ru-RU" dirty="0"/>
              <a:t> содержания конкретной рабочей программы. При этом обязательная (инвариантная) часть содержания предмета, установленная примерной рабочей программой, и время, отводимое на её изучение, должны быть сохранены полностью.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36CA37-AF29-49D5-BB1D-2B8A44F8314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46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16238" y="857250"/>
            <a:ext cx="41148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6CA37-AF29-49D5-BB1D-2B8A44F831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086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CEE600D-53AA-4E0B-8F74-B76196E55F10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xmlns="" id="{CF1D23BB-7BDB-489B-945C-B580CFDD0FB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2706" y="1705039"/>
            <a:ext cx="2113815" cy="1586234"/>
          </a:xfrm>
          <a:custGeom>
            <a:avLst/>
            <a:gdLst>
              <a:gd name="connsiteX0" fmla="*/ 2114090 w 4228179"/>
              <a:gd name="connsiteY0" fmla="*/ 0 h 4229956"/>
              <a:gd name="connsiteX1" fmla="*/ 3372541 w 4228179"/>
              <a:gd name="connsiteY1" fmla="*/ 521240 h 4229956"/>
              <a:gd name="connsiteX2" fmla="*/ 3707159 w 4228179"/>
              <a:gd name="connsiteY2" fmla="*/ 855998 h 4229956"/>
              <a:gd name="connsiteX3" fmla="*/ 3707159 w 4228179"/>
              <a:gd name="connsiteY3" fmla="*/ 3373959 h 4229956"/>
              <a:gd name="connsiteX4" fmla="*/ 3372541 w 4228179"/>
              <a:gd name="connsiteY4" fmla="*/ 3708717 h 4229956"/>
              <a:gd name="connsiteX5" fmla="*/ 855638 w 4228179"/>
              <a:gd name="connsiteY5" fmla="*/ 3708717 h 4229956"/>
              <a:gd name="connsiteX6" fmla="*/ 521021 w 4228179"/>
              <a:gd name="connsiteY6" fmla="*/ 3373959 h 4229956"/>
              <a:gd name="connsiteX7" fmla="*/ 521021 w 4228179"/>
              <a:gd name="connsiteY7" fmla="*/ 855998 h 4229956"/>
              <a:gd name="connsiteX8" fmla="*/ 855638 w 4228179"/>
              <a:gd name="connsiteY8" fmla="*/ 521240 h 4229956"/>
              <a:gd name="connsiteX9" fmla="*/ 2114090 w 4228179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79" h="4229956">
                <a:moveTo>
                  <a:pt x="2114090" y="0"/>
                </a:moveTo>
                <a:cubicBezTo>
                  <a:pt x="2569642" y="1"/>
                  <a:pt x="3025194" y="173747"/>
                  <a:pt x="3372541" y="521240"/>
                </a:cubicBezTo>
                <a:cubicBezTo>
                  <a:pt x="3707159" y="855998"/>
                  <a:pt x="3707159" y="855998"/>
                  <a:pt x="3707159" y="855998"/>
                </a:cubicBezTo>
                <a:cubicBezTo>
                  <a:pt x="4401853" y="1550985"/>
                  <a:pt x="4401853" y="2678973"/>
                  <a:pt x="3707159" y="3373959"/>
                </a:cubicBezTo>
                <a:cubicBezTo>
                  <a:pt x="3372541" y="3708717"/>
                  <a:pt x="3372541" y="3708717"/>
                  <a:pt x="3372541" y="3708717"/>
                </a:cubicBezTo>
                <a:cubicBezTo>
                  <a:pt x="2677847" y="4403703"/>
                  <a:pt x="1550332" y="4403703"/>
                  <a:pt x="855638" y="3708717"/>
                </a:cubicBezTo>
                <a:cubicBezTo>
                  <a:pt x="521021" y="3373959"/>
                  <a:pt x="521021" y="3373959"/>
                  <a:pt x="521021" y="3373959"/>
                </a:cubicBezTo>
                <a:cubicBezTo>
                  <a:pt x="-173674" y="2678973"/>
                  <a:pt x="-173674" y="1550985"/>
                  <a:pt x="521021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5" y="173747"/>
                  <a:pt x="1658537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xmlns="" id="{311F4C1F-DDB0-43DF-AA18-574C05C800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7425" y="1705039"/>
            <a:ext cx="2113815" cy="1586234"/>
          </a:xfrm>
          <a:custGeom>
            <a:avLst/>
            <a:gdLst>
              <a:gd name="connsiteX0" fmla="*/ 2114090 w 4228179"/>
              <a:gd name="connsiteY0" fmla="*/ 0 h 4229956"/>
              <a:gd name="connsiteX1" fmla="*/ 3372541 w 4228179"/>
              <a:gd name="connsiteY1" fmla="*/ 521240 h 4229956"/>
              <a:gd name="connsiteX2" fmla="*/ 3707159 w 4228179"/>
              <a:gd name="connsiteY2" fmla="*/ 855998 h 4229956"/>
              <a:gd name="connsiteX3" fmla="*/ 3707159 w 4228179"/>
              <a:gd name="connsiteY3" fmla="*/ 3373959 h 4229956"/>
              <a:gd name="connsiteX4" fmla="*/ 3372541 w 4228179"/>
              <a:gd name="connsiteY4" fmla="*/ 3708717 h 4229956"/>
              <a:gd name="connsiteX5" fmla="*/ 855638 w 4228179"/>
              <a:gd name="connsiteY5" fmla="*/ 3708717 h 4229956"/>
              <a:gd name="connsiteX6" fmla="*/ 521021 w 4228179"/>
              <a:gd name="connsiteY6" fmla="*/ 3373959 h 4229956"/>
              <a:gd name="connsiteX7" fmla="*/ 521021 w 4228179"/>
              <a:gd name="connsiteY7" fmla="*/ 855998 h 4229956"/>
              <a:gd name="connsiteX8" fmla="*/ 855638 w 4228179"/>
              <a:gd name="connsiteY8" fmla="*/ 521240 h 4229956"/>
              <a:gd name="connsiteX9" fmla="*/ 2114090 w 4228179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79" h="4229956">
                <a:moveTo>
                  <a:pt x="2114090" y="0"/>
                </a:moveTo>
                <a:cubicBezTo>
                  <a:pt x="2569642" y="1"/>
                  <a:pt x="3025194" y="173747"/>
                  <a:pt x="3372541" y="521240"/>
                </a:cubicBezTo>
                <a:cubicBezTo>
                  <a:pt x="3707159" y="855998"/>
                  <a:pt x="3707159" y="855998"/>
                  <a:pt x="3707159" y="855998"/>
                </a:cubicBezTo>
                <a:cubicBezTo>
                  <a:pt x="4401853" y="1550985"/>
                  <a:pt x="4401853" y="2678973"/>
                  <a:pt x="3707159" y="3373959"/>
                </a:cubicBezTo>
                <a:cubicBezTo>
                  <a:pt x="3372541" y="3708717"/>
                  <a:pt x="3372541" y="3708717"/>
                  <a:pt x="3372541" y="3708717"/>
                </a:cubicBezTo>
                <a:cubicBezTo>
                  <a:pt x="2677847" y="4403703"/>
                  <a:pt x="1550332" y="4403703"/>
                  <a:pt x="855638" y="3708717"/>
                </a:cubicBezTo>
                <a:cubicBezTo>
                  <a:pt x="521021" y="3373959"/>
                  <a:pt x="521021" y="3373959"/>
                  <a:pt x="521021" y="3373959"/>
                </a:cubicBezTo>
                <a:cubicBezTo>
                  <a:pt x="-173674" y="2678973"/>
                  <a:pt x="-173674" y="1550985"/>
                  <a:pt x="521021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5" y="173747"/>
                  <a:pt x="1658537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D1A1953C-3853-4068-98DA-CF94A6C5D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0398" y="1705039"/>
            <a:ext cx="2113815" cy="1586234"/>
          </a:xfrm>
          <a:custGeom>
            <a:avLst/>
            <a:gdLst>
              <a:gd name="connsiteX0" fmla="*/ 2114090 w 4228180"/>
              <a:gd name="connsiteY0" fmla="*/ 0 h 4229956"/>
              <a:gd name="connsiteX1" fmla="*/ 3372542 w 4228180"/>
              <a:gd name="connsiteY1" fmla="*/ 521240 h 4229956"/>
              <a:gd name="connsiteX2" fmla="*/ 3707158 w 4228180"/>
              <a:gd name="connsiteY2" fmla="*/ 855998 h 4229956"/>
              <a:gd name="connsiteX3" fmla="*/ 3707158 w 4228180"/>
              <a:gd name="connsiteY3" fmla="*/ 3373959 h 4229956"/>
              <a:gd name="connsiteX4" fmla="*/ 3372542 w 4228180"/>
              <a:gd name="connsiteY4" fmla="*/ 3708717 h 4229956"/>
              <a:gd name="connsiteX5" fmla="*/ 855638 w 4228180"/>
              <a:gd name="connsiteY5" fmla="*/ 3708717 h 4229956"/>
              <a:gd name="connsiteX6" fmla="*/ 521020 w 4228180"/>
              <a:gd name="connsiteY6" fmla="*/ 3373959 h 4229956"/>
              <a:gd name="connsiteX7" fmla="*/ 521020 w 4228180"/>
              <a:gd name="connsiteY7" fmla="*/ 855998 h 4229956"/>
              <a:gd name="connsiteX8" fmla="*/ 855638 w 4228180"/>
              <a:gd name="connsiteY8" fmla="*/ 521240 h 4229956"/>
              <a:gd name="connsiteX9" fmla="*/ 2114090 w 4228180"/>
              <a:gd name="connsiteY9" fmla="*/ 0 h 422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8180" h="4229956">
                <a:moveTo>
                  <a:pt x="2114090" y="0"/>
                </a:moveTo>
                <a:cubicBezTo>
                  <a:pt x="2569642" y="1"/>
                  <a:pt x="3025194" y="173747"/>
                  <a:pt x="3372542" y="521240"/>
                </a:cubicBezTo>
                <a:cubicBezTo>
                  <a:pt x="3707158" y="855998"/>
                  <a:pt x="3707158" y="855998"/>
                  <a:pt x="3707158" y="855998"/>
                </a:cubicBezTo>
                <a:cubicBezTo>
                  <a:pt x="4401854" y="1550985"/>
                  <a:pt x="4401854" y="2678973"/>
                  <a:pt x="3707158" y="3373959"/>
                </a:cubicBezTo>
                <a:cubicBezTo>
                  <a:pt x="3372542" y="3708717"/>
                  <a:pt x="3372542" y="3708717"/>
                  <a:pt x="3372542" y="3708717"/>
                </a:cubicBezTo>
                <a:cubicBezTo>
                  <a:pt x="2677846" y="4403703"/>
                  <a:pt x="1550332" y="4403703"/>
                  <a:pt x="855638" y="3708717"/>
                </a:cubicBezTo>
                <a:cubicBezTo>
                  <a:pt x="521020" y="3373959"/>
                  <a:pt x="521020" y="3373959"/>
                  <a:pt x="521020" y="3373959"/>
                </a:cubicBezTo>
                <a:cubicBezTo>
                  <a:pt x="-173674" y="2678973"/>
                  <a:pt x="-173674" y="1550985"/>
                  <a:pt x="521020" y="855998"/>
                </a:cubicBezTo>
                <a:cubicBezTo>
                  <a:pt x="855638" y="521240"/>
                  <a:pt x="855638" y="521240"/>
                  <a:pt x="855638" y="521240"/>
                </a:cubicBezTo>
                <a:cubicBezTo>
                  <a:pt x="1202986" y="173747"/>
                  <a:pt x="1658538" y="1"/>
                  <a:pt x="2114090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260634-D5A5-4D8B-9B8E-E6016FD94C06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9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9">
            <a:extLst>
              <a:ext uri="{FF2B5EF4-FFF2-40B4-BE49-F238E27FC236}">
                <a16:creationId xmlns:a16="http://schemas.microsoft.com/office/drawing/2014/main" xmlns="" id="{E09DFB0A-E23C-434A-A93F-75D3AD70CA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121" y="1357315"/>
            <a:ext cx="2102847" cy="4143375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" name="Picture Placeholder 40">
            <a:extLst>
              <a:ext uri="{FF2B5EF4-FFF2-40B4-BE49-F238E27FC236}">
                <a16:creationId xmlns:a16="http://schemas.microsoft.com/office/drawing/2014/main" xmlns="" id="{91CD2FEA-DC55-4E6C-9BD3-D3F04E9BA4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966" y="1357315"/>
            <a:ext cx="2102847" cy="4143375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5" name="Picture Placeholder 41">
            <a:extLst>
              <a:ext uri="{FF2B5EF4-FFF2-40B4-BE49-F238E27FC236}">
                <a16:creationId xmlns:a16="http://schemas.microsoft.com/office/drawing/2014/main" xmlns="" id="{2C57BE2A-2A8D-47E7-8253-256071FA6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47812" y="1357315"/>
            <a:ext cx="2102847" cy="4143375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6" name="Picture Placeholder 42">
            <a:extLst>
              <a:ext uri="{FF2B5EF4-FFF2-40B4-BE49-F238E27FC236}">
                <a16:creationId xmlns:a16="http://schemas.microsoft.com/office/drawing/2014/main" xmlns="" id="{A85A008C-CF81-4E55-B4AC-C5427C96F6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0659" y="1357315"/>
            <a:ext cx="2102847" cy="4143375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xmlns="" id="{EE09E534-63CC-4657-B031-8396D4ADEC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53506" y="1357315"/>
            <a:ext cx="2102847" cy="4143375"/>
          </a:xfrm>
          <a:custGeom>
            <a:avLst/>
            <a:gdLst>
              <a:gd name="connsiteX0" fmla="*/ 0 w 4206240"/>
              <a:gd name="connsiteY0" fmla="*/ 0 h 11049000"/>
              <a:gd name="connsiteX1" fmla="*/ 4206240 w 4206240"/>
              <a:gd name="connsiteY1" fmla="*/ 0 h 11049000"/>
              <a:gd name="connsiteX2" fmla="*/ 4206240 w 4206240"/>
              <a:gd name="connsiteY2" fmla="*/ 11049000 h 11049000"/>
              <a:gd name="connsiteX3" fmla="*/ 0 w 420624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6240" h="11049000">
                <a:moveTo>
                  <a:pt x="0" y="0"/>
                </a:moveTo>
                <a:lnTo>
                  <a:pt x="4206240" y="0"/>
                </a:lnTo>
                <a:lnTo>
                  <a:pt x="420624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3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>
            <a:extLst>
              <a:ext uri="{FF2B5EF4-FFF2-40B4-BE49-F238E27FC236}">
                <a16:creationId xmlns:a16="http://schemas.microsoft.com/office/drawing/2014/main" xmlns="" id="{CC575972-A6AC-40BE-A88A-2F88642CB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1" y="1367519"/>
            <a:ext cx="5314259" cy="4144079"/>
          </a:xfrm>
          <a:custGeom>
            <a:avLst/>
            <a:gdLst>
              <a:gd name="connsiteX0" fmla="*/ 0 w 11050876"/>
              <a:gd name="connsiteY0" fmla="*/ 0 h 11050876"/>
              <a:gd name="connsiteX1" fmla="*/ 11050876 w 11050876"/>
              <a:gd name="connsiteY1" fmla="*/ 0 h 11050876"/>
              <a:gd name="connsiteX2" fmla="*/ 11050876 w 11050876"/>
              <a:gd name="connsiteY2" fmla="*/ 11050876 h 11050876"/>
              <a:gd name="connsiteX3" fmla="*/ 0 w 11050876"/>
              <a:gd name="connsiteY3" fmla="*/ 11050876 h 1105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0876" h="11050876">
                <a:moveTo>
                  <a:pt x="0" y="0"/>
                </a:moveTo>
                <a:lnTo>
                  <a:pt x="11050876" y="0"/>
                </a:lnTo>
                <a:lnTo>
                  <a:pt x="11050876" y="11050876"/>
                </a:lnTo>
                <a:lnTo>
                  <a:pt x="0" y="11050876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xmlns="" id="{F46A925E-1386-4AB1-8511-77EB69AC59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367517"/>
            <a:ext cx="2761891" cy="2071688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5" name="Picture Placeholder 35">
            <a:extLst>
              <a:ext uri="{FF2B5EF4-FFF2-40B4-BE49-F238E27FC236}">
                <a16:creationId xmlns:a16="http://schemas.microsoft.com/office/drawing/2014/main" xmlns="" id="{E83A6E79-A8E6-4757-A388-FC3138B0A1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39205"/>
            <a:ext cx="2761891" cy="2071688"/>
          </a:xfrm>
          <a:custGeom>
            <a:avLst/>
            <a:gdLst>
              <a:gd name="connsiteX0" fmla="*/ 0 w 5524500"/>
              <a:gd name="connsiteY0" fmla="*/ 0 h 5524500"/>
              <a:gd name="connsiteX1" fmla="*/ 5524500 w 5524500"/>
              <a:gd name="connsiteY1" fmla="*/ 0 h 5524500"/>
              <a:gd name="connsiteX2" fmla="*/ 5524500 w 5524500"/>
              <a:gd name="connsiteY2" fmla="*/ 5524500 h 5524500"/>
              <a:gd name="connsiteX3" fmla="*/ 0 w 5524500"/>
              <a:gd name="connsiteY3" fmla="*/ 5524500 h 552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0" h="5524500">
                <a:moveTo>
                  <a:pt x="0" y="0"/>
                </a:moveTo>
                <a:lnTo>
                  <a:pt x="5524500" y="0"/>
                </a:lnTo>
                <a:lnTo>
                  <a:pt x="5524500" y="5524500"/>
                </a:lnTo>
                <a:lnTo>
                  <a:pt x="0" y="55245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2">
            <a:extLst>
              <a:ext uri="{FF2B5EF4-FFF2-40B4-BE49-F238E27FC236}">
                <a16:creationId xmlns:a16="http://schemas.microsoft.com/office/drawing/2014/main" xmlns="" id="{F86C52A2-9BE7-4598-951F-7862269A1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741" y="485775"/>
            <a:ext cx="5314259" cy="5886450"/>
          </a:xfrm>
          <a:custGeom>
            <a:avLst/>
            <a:gdLst>
              <a:gd name="connsiteX0" fmla="*/ 0 w 10172699"/>
              <a:gd name="connsiteY0" fmla="*/ 0 h 11049000"/>
              <a:gd name="connsiteX1" fmla="*/ 10172699 w 10172699"/>
              <a:gd name="connsiteY1" fmla="*/ 0 h 11049000"/>
              <a:gd name="connsiteX2" fmla="*/ 10172699 w 10172699"/>
              <a:gd name="connsiteY2" fmla="*/ 11049000 h 11049000"/>
              <a:gd name="connsiteX3" fmla="*/ 0 w 10172699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2699" h="11049000">
                <a:moveTo>
                  <a:pt x="0" y="0"/>
                </a:moveTo>
                <a:lnTo>
                  <a:pt x="10172699" y="0"/>
                </a:lnTo>
                <a:lnTo>
                  <a:pt x="10172699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  <p:sp>
        <p:nvSpPr>
          <p:cNvPr id="6" name="Picture Placeholder 34">
            <a:extLst>
              <a:ext uri="{FF2B5EF4-FFF2-40B4-BE49-F238E27FC236}">
                <a16:creationId xmlns:a16="http://schemas.microsoft.com/office/drawing/2014/main" xmlns="" id="{3814632B-4D87-466B-B2BE-6B0A07CAE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485775"/>
            <a:ext cx="5314259" cy="5886450"/>
          </a:xfrm>
          <a:custGeom>
            <a:avLst/>
            <a:gdLst>
              <a:gd name="connsiteX0" fmla="*/ 0 w 10858500"/>
              <a:gd name="connsiteY0" fmla="*/ 0 h 11049000"/>
              <a:gd name="connsiteX1" fmla="*/ 10858500 w 10858500"/>
              <a:gd name="connsiteY1" fmla="*/ 0 h 11049000"/>
              <a:gd name="connsiteX2" fmla="*/ 10858500 w 10858500"/>
              <a:gd name="connsiteY2" fmla="*/ 11049000 h 11049000"/>
              <a:gd name="connsiteX3" fmla="*/ 0 w 10858500"/>
              <a:gd name="connsiteY3" fmla="*/ 11049000 h 1104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58500" h="11049000">
                <a:moveTo>
                  <a:pt x="0" y="0"/>
                </a:moveTo>
                <a:lnTo>
                  <a:pt x="10858500" y="0"/>
                </a:lnTo>
                <a:lnTo>
                  <a:pt x="10858500" y="11049000"/>
                </a:lnTo>
                <a:lnTo>
                  <a:pt x="0" y="110490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>
            <a:extLst>
              <a:ext uri="{FF2B5EF4-FFF2-40B4-BE49-F238E27FC236}">
                <a16:creationId xmlns:a16="http://schemas.microsoft.com/office/drawing/2014/main" xmlns="" id="{EE9407B8-E71B-4EA0-9986-6DD0FDC8184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3" y="3429000"/>
            <a:ext cx="3504744" cy="2057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" name="Picture Placeholder 34">
            <a:extLst>
              <a:ext uri="{FF2B5EF4-FFF2-40B4-BE49-F238E27FC236}">
                <a16:creationId xmlns:a16="http://schemas.microsoft.com/office/drawing/2014/main" xmlns="" id="{464A6135-C276-49C3-9328-1566F72C41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43628" y="1370457"/>
            <a:ext cx="3504744" cy="2057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5" name="Picture Placeholder 35">
            <a:extLst>
              <a:ext uri="{FF2B5EF4-FFF2-40B4-BE49-F238E27FC236}">
                <a16:creationId xmlns:a16="http://schemas.microsoft.com/office/drawing/2014/main" xmlns="" id="{9E5D16EE-ACC4-4AFF-AD8D-DFA7D00F9F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5263" y="3429000"/>
            <a:ext cx="3504744" cy="2057400"/>
          </a:xfrm>
          <a:custGeom>
            <a:avLst/>
            <a:gdLst>
              <a:gd name="connsiteX0" fmla="*/ 0 w 7010400"/>
              <a:gd name="connsiteY0" fmla="*/ 0 h 5486400"/>
              <a:gd name="connsiteX1" fmla="*/ 7010400 w 7010400"/>
              <a:gd name="connsiteY1" fmla="*/ 0 h 5486400"/>
              <a:gd name="connsiteX2" fmla="*/ 7010400 w 7010400"/>
              <a:gd name="connsiteY2" fmla="*/ 5486400 h 5486400"/>
              <a:gd name="connsiteX3" fmla="*/ 0 w 7010400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486400">
                <a:moveTo>
                  <a:pt x="0" y="0"/>
                </a:moveTo>
                <a:lnTo>
                  <a:pt x="7010400" y="0"/>
                </a:lnTo>
                <a:lnTo>
                  <a:pt x="7010400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6">
            <a:extLst>
              <a:ext uri="{FF2B5EF4-FFF2-40B4-BE49-F238E27FC236}">
                <a16:creationId xmlns:a16="http://schemas.microsoft.com/office/drawing/2014/main" xmlns="" id="{EB356D8D-F8CC-440D-9DE0-5F5A59C25D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3" y="1357029"/>
            <a:ext cx="3504744" cy="2071973"/>
          </a:xfrm>
          <a:custGeom>
            <a:avLst/>
            <a:gdLst>
              <a:gd name="connsiteX0" fmla="*/ 0 w 7010400"/>
              <a:gd name="connsiteY0" fmla="*/ 0 h 5525261"/>
              <a:gd name="connsiteX1" fmla="*/ 7010400 w 7010400"/>
              <a:gd name="connsiteY1" fmla="*/ 0 h 5525261"/>
              <a:gd name="connsiteX2" fmla="*/ 7010400 w 7010400"/>
              <a:gd name="connsiteY2" fmla="*/ 5525261 h 5525261"/>
              <a:gd name="connsiteX3" fmla="*/ 0 w 7010400"/>
              <a:gd name="connsiteY3" fmla="*/ 5525261 h 552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525261">
                <a:moveTo>
                  <a:pt x="0" y="0"/>
                </a:moveTo>
                <a:lnTo>
                  <a:pt x="7010400" y="0"/>
                </a:lnTo>
                <a:lnTo>
                  <a:pt x="7010400" y="5525261"/>
                </a:lnTo>
                <a:lnTo>
                  <a:pt x="0" y="552526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" name="Picture Placeholder 37">
            <a:extLst>
              <a:ext uri="{FF2B5EF4-FFF2-40B4-BE49-F238E27FC236}">
                <a16:creationId xmlns:a16="http://schemas.microsoft.com/office/drawing/2014/main" xmlns="" id="{9CB4A53A-34CE-4E61-ACE7-EBEDA44517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1743" y="3429000"/>
            <a:ext cx="7123771" cy="2057400"/>
          </a:xfrm>
          <a:custGeom>
            <a:avLst/>
            <a:gdLst>
              <a:gd name="connsiteX0" fmla="*/ 0 w 14020799"/>
              <a:gd name="connsiteY0" fmla="*/ 0 h 5486400"/>
              <a:gd name="connsiteX1" fmla="*/ 14020799 w 14020799"/>
              <a:gd name="connsiteY1" fmla="*/ 0 h 5486400"/>
              <a:gd name="connsiteX2" fmla="*/ 14020799 w 14020799"/>
              <a:gd name="connsiteY2" fmla="*/ 5486400 h 5486400"/>
              <a:gd name="connsiteX3" fmla="*/ 0 w 14020799"/>
              <a:gd name="connsiteY3" fmla="*/ 548640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20799" h="5486400">
                <a:moveTo>
                  <a:pt x="0" y="0"/>
                </a:moveTo>
                <a:lnTo>
                  <a:pt x="14020799" y="0"/>
                </a:lnTo>
                <a:lnTo>
                  <a:pt x="14020799" y="5486400"/>
                </a:lnTo>
                <a:lnTo>
                  <a:pt x="0" y="54864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xmlns="" id="{666758AA-516F-4B56-8215-44EB8F6A4A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515" y="1342454"/>
            <a:ext cx="3504744" cy="4143946"/>
          </a:xfrm>
          <a:custGeom>
            <a:avLst/>
            <a:gdLst>
              <a:gd name="connsiteX0" fmla="*/ 0 w 7010401"/>
              <a:gd name="connsiteY0" fmla="*/ 0 h 11050522"/>
              <a:gd name="connsiteX1" fmla="*/ 7010401 w 7010401"/>
              <a:gd name="connsiteY1" fmla="*/ 0 h 11050522"/>
              <a:gd name="connsiteX2" fmla="*/ 7010401 w 7010401"/>
              <a:gd name="connsiteY2" fmla="*/ 11050522 h 11050522"/>
              <a:gd name="connsiteX3" fmla="*/ 0 w 7010401"/>
              <a:gd name="connsiteY3" fmla="*/ 11050522 h 1105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1" h="11050522">
                <a:moveTo>
                  <a:pt x="0" y="0"/>
                </a:moveTo>
                <a:lnTo>
                  <a:pt x="7010401" y="0"/>
                </a:lnTo>
                <a:lnTo>
                  <a:pt x="7010401" y="11050522"/>
                </a:lnTo>
                <a:lnTo>
                  <a:pt x="0" y="11050522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7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5">
            <a:extLst>
              <a:ext uri="{FF2B5EF4-FFF2-40B4-BE49-F238E27FC236}">
                <a16:creationId xmlns:a16="http://schemas.microsoft.com/office/drawing/2014/main" xmlns="" id="{8E8AF4F2-A6FC-4D27-8A19-843A0B1CE6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1558" y="2018428"/>
            <a:ext cx="2389599" cy="2829981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  <p:sp>
        <p:nvSpPr>
          <p:cNvPr id="4" name="Picture Placeholder 36">
            <a:extLst>
              <a:ext uri="{FF2B5EF4-FFF2-40B4-BE49-F238E27FC236}">
                <a16:creationId xmlns:a16="http://schemas.microsoft.com/office/drawing/2014/main" xmlns="" id="{8472E716-E4D8-41DB-B058-183F5FC83B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70117" y="2018428"/>
            <a:ext cx="2389599" cy="2829981"/>
          </a:xfrm>
          <a:custGeom>
            <a:avLst/>
            <a:gdLst>
              <a:gd name="connsiteX0" fmla="*/ 0 w 4779818"/>
              <a:gd name="connsiteY0" fmla="*/ 0 h 7546615"/>
              <a:gd name="connsiteX1" fmla="*/ 4779818 w 4779818"/>
              <a:gd name="connsiteY1" fmla="*/ 0 h 7546615"/>
              <a:gd name="connsiteX2" fmla="*/ 4779818 w 4779818"/>
              <a:gd name="connsiteY2" fmla="*/ 7546615 h 7546615"/>
              <a:gd name="connsiteX3" fmla="*/ 0 w 4779818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8" h="7546615">
                <a:moveTo>
                  <a:pt x="0" y="0"/>
                </a:moveTo>
                <a:lnTo>
                  <a:pt x="4779818" y="0"/>
                </a:lnTo>
                <a:lnTo>
                  <a:pt x="4779818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  <p:sp>
        <p:nvSpPr>
          <p:cNvPr id="5" name="Picture Placeholder 37">
            <a:extLst>
              <a:ext uri="{FF2B5EF4-FFF2-40B4-BE49-F238E27FC236}">
                <a16:creationId xmlns:a16="http://schemas.microsoft.com/office/drawing/2014/main" xmlns="" id="{7F391B6C-4E91-4098-BA4B-16D0589156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8675" y="2018428"/>
            <a:ext cx="2389597" cy="2829981"/>
          </a:xfrm>
          <a:custGeom>
            <a:avLst/>
            <a:gdLst>
              <a:gd name="connsiteX0" fmla="*/ 0 w 4779817"/>
              <a:gd name="connsiteY0" fmla="*/ 0 h 7546615"/>
              <a:gd name="connsiteX1" fmla="*/ 4779817 w 4779817"/>
              <a:gd name="connsiteY1" fmla="*/ 0 h 7546615"/>
              <a:gd name="connsiteX2" fmla="*/ 4779817 w 4779817"/>
              <a:gd name="connsiteY2" fmla="*/ 7546615 h 7546615"/>
              <a:gd name="connsiteX3" fmla="*/ 0 w 4779817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7" h="7546615">
                <a:moveTo>
                  <a:pt x="0" y="0"/>
                </a:moveTo>
                <a:lnTo>
                  <a:pt x="4779817" y="0"/>
                </a:lnTo>
                <a:lnTo>
                  <a:pt x="4779817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  <p:sp>
        <p:nvSpPr>
          <p:cNvPr id="6" name="Picture Placeholder 38">
            <a:extLst>
              <a:ext uri="{FF2B5EF4-FFF2-40B4-BE49-F238E27FC236}">
                <a16:creationId xmlns:a16="http://schemas.microsoft.com/office/drawing/2014/main" xmlns="" id="{62E4E36C-18FB-4DE2-883E-3A7030DC5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27232" y="2018428"/>
            <a:ext cx="2389597" cy="2829981"/>
          </a:xfrm>
          <a:custGeom>
            <a:avLst/>
            <a:gdLst>
              <a:gd name="connsiteX0" fmla="*/ 0 w 4779816"/>
              <a:gd name="connsiteY0" fmla="*/ 0 h 7546615"/>
              <a:gd name="connsiteX1" fmla="*/ 4779816 w 4779816"/>
              <a:gd name="connsiteY1" fmla="*/ 0 h 7546615"/>
              <a:gd name="connsiteX2" fmla="*/ 4779816 w 4779816"/>
              <a:gd name="connsiteY2" fmla="*/ 7546615 h 7546615"/>
              <a:gd name="connsiteX3" fmla="*/ 0 w 4779816"/>
              <a:gd name="connsiteY3" fmla="*/ 7546615 h 754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9816" h="7546615">
                <a:moveTo>
                  <a:pt x="0" y="0"/>
                </a:moveTo>
                <a:lnTo>
                  <a:pt x="4779816" y="0"/>
                </a:lnTo>
                <a:lnTo>
                  <a:pt x="4779816" y="7546615"/>
                </a:lnTo>
                <a:lnTo>
                  <a:pt x="0" y="754661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1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4">
            <a:extLst>
              <a:ext uri="{FF2B5EF4-FFF2-40B4-BE49-F238E27FC236}">
                <a16:creationId xmlns:a16="http://schemas.microsoft.com/office/drawing/2014/main" xmlns="" id="{570F87DC-CD32-4C6E-BBB3-FB30935F44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68" y="4133503"/>
            <a:ext cx="3504744" cy="2807622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4" name="Picture Placeholder 37">
            <a:extLst>
              <a:ext uri="{FF2B5EF4-FFF2-40B4-BE49-F238E27FC236}">
                <a16:creationId xmlns:a16="http://schemas.microsoft.com/office/drawing/2014/main" xmlns="" id="{9DBDF297-DAFF-43C5-8832-4075288EFE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53711" y="4133504"/>
            <a:ext cx="3504744" cy="2807622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  <p:sp>
        <p:nvSpPr>
          <p:cNvPr id="5" name="Picture Placeholder 38">
            <a:extLst>
              <a:ext uri="{FF2B5EF4-FFF2-40B4-BE49-F238E27FC236}">
                <a16:creationId xmlns:a16="http://schemas.microsoft.com/office/drawing/2014/main" xmlns="" id="{B08CD2DD-19AC-420B-82D8-E2A17636E9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58455" y="4133504"/>
            <a:ext cx="3504744" cy="2807622"/>
          </a:xfrm>
          <a:custGeom>
            <a:avLst/>
            <a:gdLst>
              <a:gd name="connsiteX0" fmla="*/ 0 w 7010400"/>
              <a:gd name="connsiteY0" fmla="*/ 0 h 5238750"/>
              <a:gd name="connsiteX1" fmla="*/ 7010400 w 7010400"/>
              <a:gd name="connsiteY1" fmla="*/ 0 h 5238750"/>
              <a:gd name="connsiteX2" fmla="*/ 7010400 w 7010400"/>
              <a:gd name="connsiteY2" fmla="*/ 5238750 h 5238750"/>
              <a:gd name="connsiteX3" fmla="*/ 0 w 7010400"/>
              <a:gd name="connsiteY3" fmla="*/ 5238750 h 523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10400" h="5238750">
                <a:moveTo>
                  <a:pt x="0" y="0"/>
                </a:moveTo>
                <a:lnTo>
                  <a:pt x="7010400" y="0"/>
                </a:lnTo>
                <a:lnTo>
                  <a:pt x="7010400" y="5238750"/>
                </a:lnTo>
                <a:lnTo>
                  <a:pt x="0" y="523875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>
              <a:defRPr lang="en-US" sz="1100"/>
            </a:lvl1pPr>
          </a:lstStyle>
          <a:p>
            <a:pPr marL="0" lvl="0" indent="0" algn="ctr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A289BE9-3518-4572-9F36-A58461E160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5203" y="2960129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9995F91-8D51-4FF1-A532-B0BD4F0276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3001" y="2960129"/>
            <a:ext cx="1368815" cy="937747"/>
          </a:xfrm>
          <a:custGeom>
            <a:avLst/>
            <a:gdLst>
              <a:gd name="connsiteX0" fmla="*/ 0 w 2737986"/>
              <a:gd name="connsiteY0" fmla="*/ 0 h 1875494"/>
              <a:gd name="connsiteX1" fmla="*/ 2737986 w 2737986"/>
              <a:gd name="connsiteY1" fmla="*/ 0 h 1875494"/>
              <a:gd name="connsiteX2" fmla="*/ 2737986 w 2737986"/>
              <a:gd name="connsiteY2" fmla="*/ 1875494 h 1875494"/>
              <a:gd name="connsiteX3" fmla="*/ 0 w 2737986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6" h="1875494">
                <a:moveTo>
                  <a:pt x="0" y="0"/>
                </a:moveTo>
                <a:lnTo>
                  <a:pt x="2737986" y="0"/>
                </a:lnTo>
                <a:lnTo>
                  <a:pt x="2737986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AC8D104-8DBC-47C1-B410-760C3B7EC2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350798" y="2960129"/>
            <a:ext cx="1368815" cy="937747"/>
          </a:xfrm>
          <a:custGeom>
            <a:avLst/>
            <a:gdLst>
              <a:gd name="connsiteX0" fmla="*/ 0 w 2737984"/>
              <a:gd name="connsiteY0" fmla="*/ 0 h 1875494"/>
              <a:gd name="connsiteX1" fmla="*/ 2737984 w 2737984"/>
              <a:gd name="connsiteY1" fmla="*/ 0 h 1875494"/>
              <a:gd name="connsiteX2" fmla="*/ 2737984 w 2737984"/>
              <a:gd name="connsiteY2" fmla="*/ 1875494 h 1875494"/>
              <a:gd name="connsiteX3" fmla="*/ 0 w 2737984"/>
              <a:gd name="connsiteY3" fmla="*/ 1875494 h 187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7984" h="1875494">
                <a:moveTo>
                  <a:pt x="0" y="0"/>
                </a:moveTo>
                <a:lnTo>
                  <a:pt x="2737984" y="0"/>
                </a:lnTo>
                <a:lnTo>
                  <a:pt x="2737984" y="1875494"/>
                </a:lnTo>
                <a:lnTo>
                  <a:pt x="0" y="187549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7">
            <a:extLst>
              <a:ext uri="{FF2B5EF4-FFF2-40B4-BE49-F238E27FC236}">
                <a16:creationId xmlns:a16="http://schemas.microsoft.com/office/drawing/2014/main" xmlns="" id="{48BDE08A-3AEF-42C2-B646-6F0805F1C9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0 w 4593771"/>
              <a:gd name="connsiteY0" fmla="*/ 0 h 4085303"/>
              <a:gd name="connsiteX1" fmla="*/ 4593771 w 4593771"/>
              <a:gd name="connsiteY1" fmla="*/ 0 h 4085303"/>
              <a:gd name="connsiteX2" fmla="*/ 4593771 w 4593771"/>
              <a:gd name="connsiteY2" fmla="*/ 4085303 h 4085303"/>
              <a:gd name="connsiteX3" fmla="*/ 0 w 4593771"/>
              <a:gd name="connsiteY3" fmla="*/ 4085303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3771" h="4085303">
                <a:moveTo>
                  <a:pt x="0" y="0"/>
                </a:moveTo>
                <a:lnTo>
                  <a:pt x="4593771" y="0"/>
                </a:lnTo>
                <a:lnTo>
                  <a:pt x="4593771" y="4085303"/>
                </a:lnTo>
                <a:lnTo>
                  <a:pt x="0" y="4085303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4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2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CDF241A1-3249-4A50-880D-BD32EE8458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485775"/>
            <a:ext cx="5314259" cy="5886450"/>
          </a:xfrm>
          <a:custGeom>
            <a:avLst/>
            <a:gdLst>
              <a:gd name="connsiteX0" fmla="*/ 0 w 10345056"/>
              <a:gd name="connsiteY0" fmla="*/ 0 h 10610851"/>
              <a:gd name="connsiteX1" fmla="*/ 10345056 w 10345056"/>
              <a:gd name="connsiteY1" fmla="*/ 0 h 10610851"/>
              <a:gd name="connsiteX2" fmla="*/ 10345056 w 10345056"/>
              <a:gd name="connsiteY2" fmla="*/ 10610851 h 10610851"/>
              <a:gd name="connsiteX3" fmla="*/ 0 w 10345056"/>
              <a:gd name="connsiteY3" fmla="*/ 10610851 h 1061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5056" h="10610851">
                <a:moveTo>
                  <a:pt x="0" y="0"/>
                </a:moveTo>
                <a:lnTo>
                  <a:pt x="10345056" y="0"/>
                </a:lnTo>
                <a:lnTo>
                  <a:pt x="10345056" y="10610851"/>
                </a:lnTo>
                <a:lnTo>
                  <a:pt x="0" y="1061085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3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821688-24BA-4C46-9A07-6AB2C3BFCF8D}"/>
              </a:ext>
            </a:extLst>
          </p:cNvPr>
          <p:cNvSpPr/>
          <p:nvPr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tx1">
              <a:lumMod val="90000"/>
              <a:lumOff val="10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9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F821688-24BA-4C46-9A07-6AB2C3BFCF8D}"/>
              </a:ext>
            </a:extLst>
          </p:cNvPr>
          <p:cNvSpPr/>
          <p:nvPr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399DF4-D239-4B46-A59E-3F2D266B8AC5}"/>
              </a:ext>
            </a:extLst>
          </p:cNvPr>
          <p:cNvSpPr/>
          <p:nvPr/>
        </p:nvSpPr>
        <p:spPr>
          <a:xfrm>
            <a:off x="781743" y="647700"/>
            <a:ext cx="10628516" cy="5524500"/>
          </a:xfrm>
          <a:prstGeom prst="rect">
            <a:avLst/>
          </a:pr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706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6D274C1B-F416-4535-A30F-5AC7BEA62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0714" y="391658"/>
            <a:ext cx="8390575" cy="6074684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1501" y="1354456"/>
            <a:ext cx="5730875" cy="414909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30925" y="667783"/>
            <a:ext cx="7627795" cy="552243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1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5716" y="667783"/>
            <a:ext cx="7627795" cy="552243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6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1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29598" y="667783"/>
            <a:ext cx="8732807" cy="552243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1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79723" y="1354456"/>
            <a:ext cx="5730875" cy="414909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>
            <a:extLst>
              <a:ext uri="{FF2B5EF4-FFF2-40B4-BE49-F238E27FC236}">
                <a16:creationId xmlns:a16="http://schemas.microsoft.com/office/drawing/2014/main" xmlns="" id="{09740CA0-8F51-4951-9306-C5E28A6E6A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80933" y="1364456"/>
            <a:ext cx="7943611" cy="4129088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xmlns="" id="{D184DAF2-015C-4E5E-9853-841AD24355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0933" y="6137967"/>
            <a:ext cx="7943611" cy="4129088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icture Placeholder 36">
            <a:extLst>
              <a:ext uri="{FF2B5EF4-FFF2-40B4-BE49-F238E27FC236}">
                <a16:creationId xmlns:a16="http://schemas.microsoft.com/office/drawing/2014/main" xmlns="" id="{9D14FE51-23E4-49BE-8C15-E15083952E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80933" y="-3462433"/>
            <a:ext cx="7943611" cy="4129088"/>
          </a:xfrm>
          <a:custGeom>
            <a:avLst/>
            <a:gdLst>
              <a:gd name="connsiteX0" fmla="*/ 0 w 15889288"/>
              <a:gd name="connsiteY0" fmla="*/ 0 h 11010900"/>
              <a:gd name="connsiteX1" fmla="*/ 15889288 w 15889288"/>
              <a:gd name="connsiteY1" fmla="*/ 0 h 11010900"/>
              <a:gd name="connsiteX2" fmla="*/ 15889288 w 15889288"/>
              <a:gd name="connsiteY2" fmla="*/ 11010900 h 11010900"/>
              <a:gd name="connsiteX3" fmla="*/ 0 w 15889288"/>
              <a:gd name="connsiteY3" fmla="*/ 11010900 h 1101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89288" h="11010900">
                <a:moveTo>
                  <a:pt x="0" y="0"/>
                </a:moveTo>
                <a:lnTo>
                  <a:pt x="15889288" y="0"/>
                </a:lnTo>
                <a:lnTo>
                  <a:pt x="15889288" y="11010900"/>
                </a:lnTo>
                <a:lnTo>
                  <a:pt x="0" y="11010900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5.92371E-7 0 L -5.92371E-7 -0.90938 " pathEditMode="relative" rAng="0" ptsTypes="AA">
                                      <p:cBhvr>
                                        <p:cTn id="6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4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3.05556E-6 L -5.92371E-7 -0.69601 " pathEditMode="relative" rAng="0" ptsTypes="AA">
                                      <p:cBhvr>
                                        <p:cTn id="8" dur="2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accel="47619" decel="47619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1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2371E-7 -5.55556E-7 L -5.92371E-7 0.70382 " pathEditMode="relative" rAng="0" ptsTypes="AA">
                                      <p:cBhvr>
                                        <p:cTn id="16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28822" y="918800"/>
            <a:ext cx="6934359" cy="50204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99AC5CB4-5FF9-4E18-9D94-94478F1FCE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30563" y="1354456"/>
            <a:ext cx="5730875" cy="414909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4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extLst mod="1"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  <p15:guide id="2" pos="7681">
          <p15:clr>
            <a:srgbClr val="FBAE40"/>
          </p15:clr>
        </p15:guide>
        <p15:guide id="3" pos="985">
          <p15:clr>
            <a:srgbClr val="FBAE40"/>
          </p15:clr>
        </p15:guide>
        <p15:guide id="4" pos="1437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7089833" cy="6858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5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02169" y="0"/>
            <a:ext cx="7089833" cy="6858000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953495"/>
            <a:ext cx="12192000" cy="490450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6F69F73-D8F6-4011-B18F-94501EB735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"/>
            <a:ext cx="12192000" cy="4904509"/>
          </a:xfrm>
          <a:custGeom>
            <a:avLst/>
            <a:gdLst>
              <a:gd name="connsiteX0" fmla="*/ 0 w 7829549"/>
              <a:gd name="connsiteY0" fmla="*/ 0 h 7543801"/>
              <a:gd name="connsiteX1" fmla="*/ 7829549 w 7829549"/>
              <a:gd name="connsiteY1" fmla="*/ 0 h 7543801"/>
              <a:gd name="connsiteX2" fmla="*/ 7829549 w 7829549"/>
              <a:gd name="connsiteY2" fmla="*/ 7543801 h 7543801"/>
              <a:gd name="connsiteX3" fmla="*/ 0 w 7829549"/>
              <a:gd name="connsiteY3" fmla="*/ 7543801 h 75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549" h="7543801">
                <a:moveTo>
                  <a:pt x="0" y="0"/>
                </a:moveTo>
                <a:lnTo>
                  <a:pt x="7829549" y="0"/>
                </a:lnTo>
                <a:lnTo>
                  <a:pt x="7829549" y="7543801"/>
                </a:lnTo>
                <a:lnTo>
                  <a:pt x="0" y="7543801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3767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3832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9971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582676-BFAA-4254-8355-5B6BA6FFFCB0}"/>
              </a:ext>
            </a:extLst>
          </p:cNvPr>
          <p:cNvSpPr/>
          <p:nvPr userDrawn="1"/>
        </p:nvSpPr>
        <p:spPr>
          <a:xfrm>
            <a:off x="781743" y="1357315"/>
            <a:ext cx="10628516" cy="4143375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9D1F1F9-A903-4B82-9B4B-B2558E0B06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3" y="485775"/>
            <a:ext cx="10628516" cy="5886450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15291253-E9BE-4DE5-94B7-8FCEEF7A4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4638" y="2032212"/>
            <a:ext cx="3722727" cy="2793581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32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668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33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72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27.09.2023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9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2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0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859FC-AAE9-4B50-9D35-C13A97FDE0BD}" type="datetimeFigureOut">
              <a:rPr lang="ru-RU" smtClean="0"/>
              <a:t>27.09.2023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29CB2-AB74-4913-BB40-D929F34643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xmlns="" id="{05B1613C-A983-4C09-8CA7-7DD2AD0A68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48654" y="1096137"/>
            <a:ext cx="3434079" cy="4665731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437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FA9D7-9CD8-41BC-B0CB-510313C07A99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D46D8D-8FF7-4E90-90AC-772D607F4206}" type="datetimeFigureOut">
              <a:rPr lang="ru-RU" smtClean="0"/>
              <a:pPr>
                <a:defRPr/>
              </a:pPr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E433FA-7A0C-46C6-A7F9-DA3204EA63E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4531" y="2435860"/>
            <a:ext cx="4586605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95083" y="1272541"/>
            <a:ext cx="478155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6FC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0071BB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4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734CB4D-8181-4E4D-B7AB-6698FD44CF67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2525874A-D9AA-43BD-B56B-DB5C138635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39289" y="1933893"/>
            <a:ext cx="4022844" cy="3018793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6D69BA2-52EB-46D0-BAC9-6FD27EAFF7C6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69A40C28-E83B-4ABE-ACC3-030754F90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82385" y="2309258"/>
            <a:ext cx="3022423" cy="2268063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xmlns="" id="{5077A90A-A1C0-41D5-9861-E11C5FC2EE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52951" y="4627535"/>
            <a:ext cx="658867" cy="494422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xmlns="" id="{763DCDC7-9790-498F-B560-5CE09F6080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68" y="3192408"/>
            <a:ext cx="793621" cy="595543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xmlns="" id="{14053FAD-4531-4CDC-8896-A5D6FA68D0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52317" y="1836761"/>
            <a:ext cx="629651" cy="472497"/>
          </a:xfrm>
          <a:custGeom>
            <a:avLst/>
            <a:gdLst>
              <a:gd name="connsiteX0" fmla="*/ 4023368 w 8046736"/>
              <a:gd name="connsiteY0" fmla="*/ 0 h 8050114"/>
              <a:gd name="connsiteX1" fmla="*/ 6418354 w 8046736"/>
              <a:gd name="connsiteY1" fmla="*/ 991982 h 8050114"/>
              <a:gd name="connsiteX2" fmla="*/ 7055170 w 8046736"/>
              <a:gd name="connsiteY2" fmla="*/ 1629066 h 8050114"/>
              <a:gd name="connsiteX3" fmla="*/ 7055170 w 8046736"/>
              <a:gd name="connsiteY3" fmla="*/ 6421048 h 8050114"/>
              <a:gd name="connsiteX4" fmla="*/ 6418354 w 8046736"/>
              <a:gd name="connsiteY4" fmla="*/ 7058133 h 8050114"/>
              <a:gd name="connsiteX5" fmla="*/ 1628382 w 8046736"/>
              <a:gd name="connsiteY5" fmla="*/ 7058133 h 8050114"/>
              <a:gd name="connsiteX6" fmla="*/ 991565 w 8046736"/>
              <a:gd name="connsiteY6" fmla="*/ 6421048 h 8050114"/>
              <a:gd name="connsiteX7" fmla="*/ 991565 w 8046736"/>
              <a:gd name="connsiteY7" fmla="*/ 1629066 h 8050114"/>
              <a:gd name="connsiteX8" fmla="*/ 1628382 w 8046736"/>
              <a:gd name="connsiteY8" fmla="*/ 991982 h 8050114"/>
              <a:gd name="connsiteX9" fmla="*/ 4023368 w 8046736"/>
              <a:gd name="connsiteY9" fmla="*/ 0 h 80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46736" h="8050114">
                <a:moveTo>
                  <a:pt x="4023368" y="0"/>
                </a:moveTo>
                <a:cubicBezTo>
                  <a:pt x="4890340" y="0"/>
                  <a:pt x="5757310" y="330660"/>
                  <a:pt x="6418354" y="991982"/>
                </a:cubicBezTo>
                <a:cubicBezTo>
                  <a:pt x="7055170" y="1629066"/>
                  <a:pt x="7055170" y="1629066"/>
                  <a:pt x="7055170" y="1629066"/>
                </a:cubicBezTo>
                <a:cubicBezTo>
                  <a:pt x="8377258" y="2951708"/>
                  <a:pt x="8377258" y="5098406"/>
                  <a:pt x="7055170" y="6421048"/>
                </a:cubicBezTo>
                <a:cubicBezTo>
                  <a:pt x="6418354" y="7058133"/>
                  <a:pt x="6418354" y="7058133"/>
                  <a:pt x="6418354" y="7058133"/>
                </a:cubicBezTo>
                <a:cubicBezTo>
                  <a:pt x="5096266" y="8380775"/>
                  <a:pt x="2950470" y="8380775"/>
                  <a:pt x="1628382" y="7058133"/>
                </a:cubicBezTo>
                <a:cubicBezTo>
                  <a:pt x="991565" y="6421048"/>
                  <a:pt x="991565" y="6421048"/>
                  <a:pt x="991565" y="6421048"/>
                </a:cubicBezTo>
                <a:cubicBezTo>
                  <a:pt x="-330522" y="5098406"/>
                  <a:pt x="-330522" y="2951708"/>
                  <a:pt x="991565" y="1629066"/>
                </a:cubicBezTo>
                <a:cubicBezTo>
                  <a:pt x="1628382" y="991982"/>
                  <a:pt x="1628382" y="991982"/>
                  <a:pt x="1628382" y="991982"/>
                </a:cubicBezTo>
                <a:cubicBezTo>
                  <a:pt x="2289426" y="330660"/>
                  <a:pt x="3156397" y="0"/>
                  <a:pt x="4023368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7D745C-9E63-475B-ADED-8E5B68110D0C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B9A0423-1D26-4542-A955-D193881D28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17185"/>
            <a:ext cx="5314259" cy="6223635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9F2126-2385-45E4-8B9C-D954C787F1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4638" y="2032212"/>
            <a:ext cx="3722727" cy="2793581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7D745C-9E63-475B-ADED-8E5B68110D0C}"/>
              </a:ext>
            </a:extLst>
          </p:cNvPr>
          <p:cNvSpPr/>
          <p:nvPr userDrawn="1"/>
        </p:nvSpPr>
        <p:spPr>
          <a:xfrm>
            <a:off x="781743" y="485775"/>
            <a:ext cx="10628516" cy="5886450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0B9A0423-1D26-4542-A955-D193881D28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741" y="317185"/>
            <a:ext cx="5314259" cy="6223635"/>
          </a:xfrm>
          <a:custGeom>
            <a:avLst/>
            <a:gdLst>
              <a:gd name="connsiteX0" fmla="*/ 0 w 7555958"/>
              <a:gd name="connsiteY0" fmla="*/ 0 h 13686144"/>
              <a:gd name="connsiteX1" fmla="*/ 7555958 w 7555958"/>
              <a:gd name="connsiteY1" fmla="*/ 0 h 13686144"/>
              <a:gd name="connsiteX2" fmla="*/ 7555958 w 7555958"/>
              <a:gd name="connsiteY2" fmla="*/ 13686144 h 13686144"/>
              <a:gd name="connsiteX3" fmla="*/ 0 w 7555958"/>
              <a:gd name="connsiteY3" fmla="*/ 13686144 h 1368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5958" h="13686144">
                <a:moveTo>
                  <a:pt x="0" y="0"/>
                </a:moveTo>
                <a:lnTo>
                  <a:pt x="7555958" y="0"/>
                </a:lnTo>
                <a:lnTo>
                  <a:pt x="7555958" y="13686144"/>
                </a:lnTo>
                <a:lnTo>
                  <a:pt x="0" y="13686144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389F2126-2385-45E4-8B9C-D954C787F1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34638" y="2032212"/>
            <a:ext cx="3722727" cy="2793581"/>
          </a:xfrm>
          <a:custGeom>
            <a:avLst/>
            <a:gdLst>
              <a:gd name="connsiteX0" fmla="*/ 3723211 w 7446422"/>
              <a:gd name="connsiteY0" fmla="*/ 0 h 7449548"/>
              <a:gd name="connsiteX1" fmla="*/ 5939522 w 7446422"/>
              <a:gd name="connsiteY1" fmla="*/ 917977 h 7449548"/>
              <a:gd name="connsiteX2" fmla="*/ 6528831 w 7446422"/>
              <a:gd name="connsiteY2" fmla="*/ 1507532 h 7449548"/>
              <a:gd name="connsiteX3" fmla="*/ 6528831 w 7446422"/>
              <a:gd name="connsiteY3" fmla="*/ 5942017 h 7449548"/>
              <a:gd name="connsiteX4" fmla="*/ 5939522 w 7446422"/>
              <a:gd name="connsiteY4" fmla="*/ 6531572 h 7449548"/>
              <a:gd name="connsiteX5" fmla="*/ 1506900 w 7446422"/>
              <a:gd name="connsiteY5" fmla="*/ 6531572 h 7449548"/>
              <a:gd name="connsiteX6" fmla="*/ 917591 w 7446422"/>
              <a:gd name="connsiteY6" fmla="*/ 5942017 h 7449548"/>
              <a:gd name="connsiteX7" fmla="*/ 917591 w 7446422"/>
              <a:gd name="connsiteY7" fmla="*/ 1507532 h 7449548"/>
              <a:gd name="connsiteX8" fmla="*/ 1506900 w 7446422"/>
              <a:gd name="connsiteY8" fmla="*/ 917977 h 7449548"/>
              <a:gd name="connsiteX9" fmla="*/ 3723211 w 7446422"/>
              <a:gd name="connsiteY9" fmla="*/ 0 h 7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6422" h="7449548">
                <a:moveTo>
                  <a:pt x="3723211" y="0"/>
                </a:moveTo>
                <a:cubicBezTo>
                  <a:pt x="4525503" y="0"/>
                  <a:pt x="5327795" y="305992"/>
                  <a:pt x="5939522" y="917977"/>
                </a:cubicBezTo>
                <a:cubicBezTo>
                  <a:pt x="6528831" y="1507532"/>
                  <a:pt x="6528831" y="1507532"/>
                  <a:pt x="6528831" y="1507532"/>
                </a:cubicBezTo>
                <a:cubicBezTo>
                  <a:pt x="7752286" y="2731501"/>
                  <a:pt x="7752286" y="4718048"/>
                  <a:pt x="6528831" y="5942017"/>
                </a:cubicBezTo>
                <a:cubicBezTo>
                  <a:pt x="5939522" y="6531572"/>
                  <a:pt x="5939522" y="6531572"/>
                  <a:pt x="5939522" y="6531572"/>
                </a:cubicBezTo>
                <a:cubicBezTo>
                  <a:pt x="4716068" y="7755541"/>
                  <a:pt x="2730355" y="7755541"/>
                  <a:pt x="1506900" y="6531572"/>
                </a:cubicBezTo>
                <a:cubicBezTo>
                  <a:pt x="917591" y="5942017"/>
                  <a:pt x="917591" y="5942017"/>
                  <a:pt x="917591" y="5942017"/>
                </a:cubicBezTo>
                <a:cubicBezTo>
                  <a:pt x="-305864" y="4718048"/>
                  <a:pt x="-305864" y="2731501"/>
                  <a:pt x="917591" y="1507532"/>
                </a:cubicBezTo>
                <a:cubicBezTo>
                  <a:pt x="1506900" y="917977"/>
                  <a:pt x="1506900" y="917977"/>
                  <a:pt x="1506900" y="917977"/>
                </a:cubicBezTo>
                <a:cubicBezTo>
                  <a:pt x="2118628" y="305992"/>
                  <a:pt x="2920920" y="0"/>
                  <a:pt x="3723211" y="0"/>
                </a:cubicBez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>
            <a:outerShdw blurRad="431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 wrap="square" lIns="40810" tIns="20405" rIns="40810" bIns="20405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6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hyperlink" Target="https://www.facebook.com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71FF4F-D51E-4741-AC75-92C735CF1AFA}"/>
              </a:ext>
            </a:extLst>
          </p:cNvPr>
          <p:cNvSpPr/>
          <p:nvPr/>
        </p:nvSpPr>
        <p:spPr>
          <a:xfrm>
            <a:off x="331150" y="5995636"/>
            <a:ext cx="154553" cy="287430"/>
          </a:xfrm>
          <a:prstGeom prst="rect">
            <a:avLst/>
          </a:prstGeom>
        </p:spPr>
        <p:txBody>
          <a:bodyPr wrap="none" lIns="40810" tIns="20405" rIns="40810" bIns="20405" anchor="ctr">
            <a:spAutoFit/>
          </a:bodyPr>
          <a:lstStyle/>
          <a:p>
            <a:pPr algn="ctr" defTabSz="204048"/>
            <a:r>
              <a:rPr lang="en-US" sz="16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2115FB8-78C1-41FC-AA74-0AAE22885881}"/>
              </a:ext>
            </a:extLst>
          </p:cNvPr>
          <p:cNvSpPr/>
          <p:nvPr/>
        </p:nvSpPr>
        <p:spPr>
          <a:xfrm>
            <a:off x="316723" y="5678491"/>
            <a:ext cx="183406" cy="287430"/>
          </a:xfrm>
          <a:prstGeom prst="rect">
            <a:avLst/>
          </a:prstGeom>
        </p:spPr>
        <p:txBody>
          <a:bodyPr wrap="none" lIns="40810" tIns="20405" rIns="40810" bIns="20405" anchor="ctr">
            <a:spAutoFit/>
          </a:bodyPr>
          <a:lstStyle/>
          <a:p>
            <a:pPr algn="ctr" defTabSz="204048"/>
            <a:r>
              <a:rPr lang="en-US" sz="16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C27720-CCEE-48FC-BBC2-582E21201929}"/>
              </a:ext>
            </a:extLst>
          </p:cNvPr>
          <p:cNvSpPr/>
          <p:nvPr/>
        </p:nvSpPr>
        <p:spPr>
          <a:xfrm>
            <a:off x="337564" y="6312782"/>
            <a:ext cx="141728" cy="287430"/>
          </a:xfrm>
          <a:prstGeom prst="rect">
            <a:avLst/>
          </a:prstGeom>
        </p:spPr>
        <p:txBody>
          <a:bodyPr wrap="none" lIns="40810" tIns="20405" rIns="40810" bIns="20405" anchor="ctr">
            <a:spAutoFit/>
          </a:bodyPr>
          <a:lstStyle/>
          <a:p>
            <a:pPr algn="ctr" defTabSz="204048"/>
            <a:r>
              <a:rPr lang="en-US" sz="1600">
                <a:solidFill>
                  <a:srgbClr val="172144">
                    <a:lumMod val="25000"/>
                    <a:lumOff val="75000"/>
                  </a:srgbClr>
                </a:solidFill>
                <a:latin typeface="Designball-Social-01" pitchFamily="2" charset="0"/>
              </a:rPr>
              <a:t>c</a:t>
            </a:r>
          </a:p>
        </p:txBody>
      </p:sp>
      <p:sp>
        <p:nvSpPr>
          <p:cNvPr id="16" name="Rectangle 15">
            <a:hlinkClick r:id="rId37"/>
            <a:extLst>
              <a:ext uri="{FF2B5EF4-FFF2-40B4-BE49-F238E27FC236}">
                <a16:creationId xmlns:a16="http://schemas.microsoft.com/office/drawing/2014/main" xmlns="" id="{6BB66B68-359E-4979-BCC1-2C508BBE21C3}"/>
              </a:ext>
            </a:extLst>
          </p:cNvPr>
          <p:cNvSpPr/>
          <p:nvPr/>
        </p:nvSpPr>
        <p:spPr>
          <a:xfrm>
            <a:off x="297647" y="6030872"/>
            <a:ext cx="221556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12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7" name="Rectangle 16">
            <a:hlinkClick r:id="rId38"/>
            <a:extLst>
              <a:ext uri="{FF2B5EF4-FFF2-40B4-BE49-F238E27FC236}">
                <a16:creationId xmlns:a16="http://schemas.microsoft.com/office/drawing/2014/main" xmlns="" id="{DC5873BF-3355-4DE5-9EBF-6EC93751BFE9}"/>
              </a:ext>
            </a:extLst>
          </p:cNvPr>
          <p:cNvSpPr/>
          <p:nvPr/>
        </p:nvSpPr>
        <p:spPr>
          <a:xfrm>
            <a:off x="297647" y="5716039"/>
            <a:ext cx="221556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12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18" name="Rectangle 17">
            <a:hlinkClick r:id="rId39"/>
            <a:extLst>
              <a:ext uri="{FF2B5EF4-FFF2-40B4-BE49-F238E27FC236}">
                <a16:creationId xmlns:a16="http://schemas.microsoft.com/office/drawing/2014/main" xmlns="" id="{A0EC11DE-894C-422F-8C04-D9B9596EF186}"/>
              </a:ext>
            </a:extLst>
          </p:cNvPr>
          <p:cNvSpPr/>
          <p:nvPr/>
        </p:nvSpPr>
        <p:spPr>
          <a:xfrm>
            <a:off x="297647" y="6345706"/>
            <a:ext cx="221556" cy="221585"/>
          </a:xfrm>
          <a:prstGeom prst="rect">
            <a:avLst/>
          </a:prstGeom>
          <a:solidFill>
            <a:schemeClr val="bg2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0810" tIns="20405" rIns="40810" bIns="20405" rtlCol="0" anchor="ctr"/>
          <a:lstStyle/>
          <a:p>
            <a:pPr algn="ctr" defTabSz="204048"/>
            <a:endParaRPr lang="en-US" sz="1200">
              <a:solidFill>
                <a:srgbClr val="172144">
                  <a:lumMod val="25000"/>
                  <a:lumOff val="75000"/>
                </a:srgb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0609E7-B21A-44A3-8DFD-8D2964CD8535}"/>
              </a:ext>
            </a:extLst>
          </p:cNvPr>
          <p:cNvSpPr txBox="1"/>
          <p:nvPr/>
        </p:nvSpPr>
        <p:spPr>
          <a:xfrm rot="16200000">
            <a:off x="10712756" y="2961180"/>
            <a:ext cx="2177542" cy="179708"/>
          </a:xfrm>
          <a:prstGeom prst="rect">
            <a:avLst/>
          </a:prstGeom>
          <a:noFill/>
        </p:spPr>
        <p:txBody>
          <a:bodyPr wrap="none" lIns="40810" tIns="20405" rIns="40810" bIns="20405" rtlCol="0" anchor="ctr">
            <a:spAutoFit/>
          </a:bodyPr>
          <a:lstStyle/>
          <a:p>
            <a:pPr defTabSz="204048"/>
            <a:r>
              <a:rPr lang="en-US" sz="900" b="1">
                <a:solidFill>
                  <a:srgbClr val="172144"/>
                </a:solidFill>
                <a:latin typeface="Century Gothic"/>
              </a:rPr>
              <a:t>Massive X</a:t>
            </a:r>
            <a:r>
              <a:rPr lang="en-US" sz="900">
                <a:solidFill>
                  <a:srgbClr val="172144"/>
                </a:solidFill>
              </a:rPr>
              <a:t> presentation to DesignBall team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9DEC81-A035-4291-8FEC-7FC53A59434A}"/>
              </a:ext>
            </a:extLst>
          </p:cNvPr>
          <p:cNvSpPr txBox="1"/>
          <p:nvPr/>
        </p:nvSpPr>
        <p:spPr>
          <a:xfrm rot="16200000">
            <a:off x="-706399" y="3254510"/>
            <a:ext cx="2193749" cy="348985"/>
          </a:xfrm>
          <a:prstGeom prst="rect">
            <a:avLst/>
          </a:prstGeom>
          <a:noFill/>
        </p:spPr>
        <p:txBody>
          <a:bodyPr wrap="square" lIns="40810" tIns="20405" rIns="40810" bIns="20405" rtlCol="0">
            <a:spAutoFit/>
          </a:bodyPr>
          <a:lstStyle/>
          <a:p>
            <a:pPr algn="ctr" defTabSz="204048"/>
            <a:r>
              <a:rPr lang="en-US" sz="2000" b="1">
                <a:solidFill>
                  <a:srgbClr val="377DFF"/>
                </a:solidFill>
                <a:latin typeface="Century Gothic" panose="020B0502020202020204" pitchFamily="34" charset="0"/>
              </a:rPr>
              <a:t>Massive X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D51E5EE-07D4-477F-93C1-147325D081CA}"/>
              </a:ext>
            </a:extLst>
          </p:cNvPr>
          <p:cNvGrpSpPr/>
          <p:nvPr/>
        </p:nvGrpSpPr>
        <p:grpSpPr>
          <a:xfrm>
            <a:off x="364772" y="375976"/>
            <a:ext cx="51405" cy="336283"/>
            <a:chOff x="729638" y="1002598"/>
            <a:chExt cx="102824" cy="8967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DC360901-01AD-4430-8498-AB1A082771C1}"/>
                </a:ext>
              </a:extLst>
            </p:cNvPr>
            <p:cNvSpPr/>
            <p:nvPr/>
          </p:nvSpPr>
          <p:spPr>
            <a:xfrm>
              <a:off x="729638" y="1002598"/>
              <a:ext cx="102824" cy="10300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04048"/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1BF17D6-2B7C-4C41-8849-23DB4B7E1C12}"/>
                </a:ext>
              </a:extLst>
            </p:cNvPr>
            <p:cNvSpPr/>
            <p:nvPr/>
          </p:nvSpPr>
          <p:spPr>
            <a:xfrm>
              <a:off x="729638" y="1399472"/>
              <a:ext cx="102824" cy="10300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04048"/>
              <a:endParaRPr lang="en-US" sz="800">
                <a:solidFill>
                  <a:srgbClr val="FFFFFF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A9D41FB-1A1C-4F29-8C1E-719377825060}"/>
                </a:ext>
              </a:extLst>
            </p:cNvPr>
            <p:cNvSpPr/>
            <p:nvPr/>
          </p:nvSpPr>
          <p:spPr>
            <a:xfrm>
              <a:off x="729638" y="1796347"/>
              <a:ext cx="102824" cy="10300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04048"/>
              <a:endParaRPr lang="en-US" sz="80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9A9AFC40-C19C-466C-9791-7DEB2FEE23C0}"/>
              </a:ext>
            </a:extLst>
          </p:cNvPr>
          <p:cNvSpPr txBox="1">
            <a:spLocks/>
          </p:cNvSpPr>
          <p:nvPr/>
        </p:nvSpPr>
        <p:spPr>
          <a:xfrm>
            <a:off x="11702936" y="4438874"/>
            <a:ext cx="162261" cy="291381"/>
          </a:xfrm>
          <a:prstGeom prst="rect">
            <a:avLst/>
          </a:prstGeom>
        </p:spPr>
        <p:txBody>
          <a:bodyPr vert="horz" wrap="none" lIns="54413" tIns="27206" rIns="54413" bIns="272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100" b="1" smtClean="0">
                <a:solidFill>
                  <a:srgbClr val="172144">
                    <a:lumMod val="90000"/>
                    <a:lumOff val="10000"/>
                  </a:srgbClr>
                </a:solidFill>
                <a:latin typeface="Century Gothic"/>
              </a:rPr>
              <a:pPr algn="ctr"/>
              <a:t>‹#›</a:t>
            </a:fld>
            <a:endParaRPr lang="en-US" sz="600" b="1">
              <a:solidFill>
                <a:srgbClr val="172144">
                  <a:lumMod val="90000"/>
                  <a:lumOff val="1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1208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</p:sldLayoutIdLst>
  <p:txStyles>
    <p:titleStyle>
      <a:lvl1pPr algn="l" defTabSz="816193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48" indent="-204048" algn="l" defTabSz="816193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14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4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39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3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53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29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725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822" indent="-204048" algn="l" defTabSz="816193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97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93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90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87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484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580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677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774" algn="l" defTabSz="8161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5760">
          <p15:clr>
            <a:srgbClr val="F26B43"/>
          </p15:clr>
        </p15:guide>
        <p15:guide id="2" pos="7681">
          <p15:clr>
            <a:srgbClr val="F26B43"/>
          </p15:clr>
        </p15:guide>
        <p15:guide id="3" orient="horz" pos="816">
          <p15:clr>
            <a:srgbClr val="F26B43"/>
          </p15:clr>
        </p15:guide>
        <p15:guide id="4" orient="horz" pos="10704">
          <p15:clr>
            <a:srgbClr val="F26B43"/>
          </p15:clr>
        </p15:guide>
        <p15:guide id="5" pos="14377">
          <p15:clr>
            <a:srgbClr val="F26B43"/>
          </p15:clr>
        </p15:guide>
        <p15:guide id="6" pos="98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27.09.2023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0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38100">
              <a:lnSpc>
                <a:spcPts val="1870"/>
              </a:lnSpc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772816"/>
            <a:ext cx="10363200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91AAB"/>
                </a:solidFill>
                <a:effectLst/>
                <a:latin typeface="Arial Black" pitchFamily="34" charset="0"/>
                <a:ea typeface="+mn-ea"/>
                <a:cs typeface="Times New Roman" panose="02020603050405020304" pitchFamily="18" charset="0"/>
              </a:rPr>
              <a:t>Преподавание </a:t>
            </a:r>
            <a:r>
              <a:rPr lang="ru-RU" altLang="ru-RU" sz="2800" dirty="0">
                <a:solidFill>
                  <a:srgbClr val="091AAB"/>
                </a:solidFill>
                <a:effectLst/>
                <a:latin typeface="Arial Black" pitchFamily="34" charset="0"/>
                <a:ea typeface="+mn-ea"/>
                <a:cs typeface="Times New Roman" panose="02020603050405020304" pitchFamily="18" charset="0"/>
              </a:rPr>
              <a:t>ОРКСЭ, ОДНКНР, НОСЖ </a:t>
            </a:r>
            <a:br>
              <a:rPr lang="ru-RU" altLang="ru-RU" sz="2800" dirty="0">
                <a:solidFill>
                  <a:srgbClr val="091AAB"/>
                </a:solidFill>
                <a:effectLst/>
                <a:latin typeface="Arial Black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rgbClr val="091AAB"/>
                </a:solidFill>
                <a:effectLst/>
                <a:latin typeface="Arial Black" pitchFamily="34" charset="0"/>
                <a:ea typeface="+mn-ea"/>
                <a:cs typeface="Times New Roman" panose="02020603050405020304" pitchFamily="18" charset="0"/>
              </a:rPr>
              <a:t>в 2023/2024 учебном году</a:t>
            </a:r>
            <a:endParaRPr lang="ru-RU" sz="28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9084"/>
            <a:ext cx="10846229" cy="66223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Бяшарова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Наталья Николаевна,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председатель окружного методического объединения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764704"/>
            <a:ext cx="103691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Юго-Восточное управление министерства образования и науки Самарской области</a:t>
            </a:r>
          </a:p>
          <a:p>
            <a:pPr algn="ctr"/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Заседание секции ОМО педагогов, преподающих 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ОРКСЭ, ОДНКНР, НОСЖ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1111\Desktop\ОРКСЭ 2023-2024\IMG_20230927_141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32575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1111\Desktop\ОРКСЭ 2023-2024\IMG_20230927_141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388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646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4">
            <a:extLst>
              <a:ext uri="{FF2B5EF4-FFF2-40B4-BE49-F238E27FC236}">
                <a16:creationId xmlns:a16="http://schemas.microsoft.com/office/drawing/2014/main" xmlns="" id="{F6F77549-4DE7-46A1-A5E6-64E18B438F38}"/>
              </a:ext>
            </a:extLst>
          </p:cNvPr>
          <p:cNvSpPr/>
          <p:nvPr/>
        </p:nvSpPr>
        <p:spPr>
          <a:xfrm>
            <a:off x="294835" y="2972838"/>
            <a:ext cx="2007060" cy="13265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8">
            <a:extLst>
              <a:ext uri="{FF2B5EF4-FFF2-40B4-BE49-F238E27FC236}">
                <a16:creationId xmlns:a16="http://schemas.microsoft.com/office/drawing/2014/main" xmlns="" id="{B6A866A8-28EF-4EC3-BF1C-2AA51D7263C6}"/>
              </a:ext>
            </a:extLst>
          </p:cNvPr>
          <p:cNvSpPr/>
          <p:nvPr/>
        </p:nvSpPr>
        <p:spPr>
          <a:xfrm>
            <a:off x="533401" y="3121156"/>
            <a:ext cx="1877687" cy="1393127"/>
          </a:xfrm>
          <a:prstGeom prst="roundRect">
            <a:avLst/>
          </a:prstGeom>
          <a:solidFill>
            <a:schemeClr val="bg1"/>
          </a:solidFill>
          <a:ln>
            <a:solidFill>
              <a:srgbClr val="548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black"/>
                </a:solidFill>
              </a:rPr>
              <a:t>НОСЖ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D5B822F0-E39C-41AC-AB01-051DEFDB9CD2}"/>
              </a:ext>
            </a:extLst>
          </p:cNvPr>
          <p:cNvSpPr/>
          <p:nvPr/>
        </p:nvSpPr>
        <p:spPr>
          <a:xfrm>
            <a:off x="2989335" y="1008995"/>
            <a:ext cx="2293747" cy="5254702"/>
          </a:xfrm>
          <a:prstGeom prst="roundRect">
            <a:avLst>
              <a:gd name="adj" fmla="val 35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xmlns="" id="{9328E2CF-4067-4B2C-8E47-EA075BD2B6F9}"/>
              </a:ext>
            </a:extLst>
          </p:cNvPr>
          <p:cNvSpPr/>
          <p:nvPr/>
        </p:nvSpPr>
        <p:spPr>
          <a:xfrm>
            <a:off x="5629413" y="1008995"/>
            <a:ext cx="6105387" cy="5254702"/>
          </a:xfrm>
          <a:prstGeom prst="roundRect">
            <a:avLst>
              <a:gd name="adj" fmla="val 3567"/>
            </a:avLst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3520509-61DE-4DD3-945C-C30BB1E3E5AA}"/>
              </a:ext>
            </a:extLst>
          </p:cNvPr>
          <p:cNvSpPr txBox="1"/>
          <p:nvPr/>
        </p:nvSpPr>
        <p:spPr>
          <a:xfrm>
            <a:off x="1472244" y="-11723"/>
            <a:ext cx="10110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Внеурочная деятельность 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xmlns="" id="{4E5A1B71-4156-4423-AE5C-F8A837C85A0A}"/>
              </a:ext>
            </a:extLst>
          </p:cNvPr>
          <p:cNvSpPr/>
          <p:nvPr/>
        </p:nvSpPr>
        <p:spPr>
          <a:xfrm>
            <a:off x="2466204" y="3636088"/>
            <a:ext cx="284569" cy="2485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0EEAC65-12AB-DC4A-7525-30314597F642}"/>
              </a:ext>
            </a:extLst>
          </p:cNvPr>
          <p:cNvSpPr txBox="1"/>
          <p:nvPr/>
        </p:nvSpPr>
        <p:spPr>
          <a:xfrm>
            <a:off x="5791200" y="1447800"/>
            <a:ext cx="58674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курса НОСЖ: </a:t>
            </a:r>
          </a:p>
          <a:p>
            <a:pPr marL="0" indent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ответственного отношения к </a:t>
            </a: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семьи</a:t>
            </a: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осознанного принятия ими </a:t>
            </a:r>
            <a:r>
              <a:rPr lang="ru-RU" sz="1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семейных ценностей.</a:t>
            </a:r>
          </a:p>
          <a:p>
            <a:pPr marL="0" indent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обучающихся с базовыми понятиями, раскрывающими смыслы, ценности и нормы семейной жизни;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старшеклассниками роли семьи и традиционных семейных ценностей в жизни человека, общества и государства;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старшеклассников понимания и принятия нравственных семейных устоев (любовь, взаимопомощь, уважение к родителям, забота о младших и старших, ответственность за другого человека);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обучающихся в духе ответственного родительства (ответственность родителей за жизнь и здоровье своего ребенка, обязанности в воспитании и обучении детей, знания об особенностях развития и воспитания детей);</a:t>
            </a:r>
          </a:p>
          <a:p>
            <a:pPr marL="285750" indent="-28575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Ø"/>
              <a:defRPr/>
            </a:pPr>
            <a:r>
              <a:rPr lang="ru-RU" sz="1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учащихся с правилами поведения людей в ситуациях конфликта или распада семьи.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B1FC8B-C097-3923-7E62-1A85A901C542}"/>
              </a:ext>
            </a:extLst>
          </p:cNvPr>
          <p:cNvSpPr txBox="1"/>
          <p:nvPr/>
        </p:nvSpPr>
        <p:spPr>
          <a:xfrm>
            <a:off x="3047239" y="2960210"/>
            <a:ext cx="223584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НОСЖ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в рамках внеурочной деятельности в 10 классах в объеме 1 часа в неделю. </a:t>
            </a:r>
          </a:p>
        </p:txBody>
      </p:sp>
    </p:spTree>
    <p:extLst>
      <p:ext uri="{BB962C8B-B14F-4D97-AF65-F5344CB8AC3E}">
        <p14:creationId xmlns:p14="http://schemas.microsoft.com/office/powerpoint/2010/main" val="12082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r1111\Desktop\ОРКСЭ 2023-2024\IMG_20230927_141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1323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1111\Desktop\ОРКСЭ 2023-2024\IMG_20230927_1418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0808"/>
            <a:ext cx="30289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1111\AppData\Local\Temp\Rar$DIa4424.34877\IMG_20230927_141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3783" y="2148417"/>
            <a:ext cx="4385733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3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17325" y="6503265"/>
            <a:ext cx="2235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70"/>
              </a:lnSpc>
            </a:pPr>
            <a:r>
              <a:rPr sz="1600" spc="-15" dirty="0">
                <a:solidFill>
                  <a:srgbClr val="0071BB"/>
                </a:solidFill>
                <a:latin typeface="Microsoft Sans Serif"/>
                <a:cs typeface="Microsoft Sans Serif"/>
              </a:rPr>
              <a:t>26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17599"/>
            <a:ext cx="12192000" cy="254001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4165" y="1649984"/>
            <a:ext cx="1072483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8000" b="1" spc="-5" dirty="0">
                <a:solidFill>
                  <a:srgbClr val="006FC0"/>
                </a:solidFill>
                <a:latin typeface="Segoe Script" pitchFamily="34" charset="0"/>
                <a:cs typeface="Arial"/>
              </a:rPr>
              <a:t>Спасибо</a:t>
            </a:r>
            <a:r>
              <a:rPr sz="8000" b="1" spc="-15" dirty="0">
                <a:solidFill>
                  <a:srgbClr val="006FC0"/>
                </a:solidFill>
                <a:latin typeface="Segoe Script" pitchFamily="34" charset="0"/>
                <a:cs typeface="Arial"/>
              </a:rPr>
              <a:t> </a:t>
            </a:r>
            <a:r>
              <a:rPr sz="8000" b="1" spc="-25" dirty="0" err="1">
                <a:solidFill>
                  <a:srgbClr val="006FC0"/>
                </a:solidFill>
                <a:latin typeface="Segoe Script" pitchFamily="34" charset="0"/>
                <a:cs typeface="Arial"/>
              </a:rPr>
              <a:t>за</a:t>
            </a:r>
            <a:r>
              <a:rPr sz="8000" b="1" spc="-10" dirty="0">
                <a:solidFill>
                  <a:srgbClr val="006FC0"/>
                </a:solidFill>
                <a:latin typeface="Segoe Script" pitchFamily="34" charset="0"/>
                <a:cs typeface="Arial"/>
              </a:rPr>
              <a:t> </a:t>
            </a:r>
            <a:r>
              <a:rPr sz="8000" b="1" spc="-10" dirty="0" err="1">
                <a:solidFill>
                  <a:srgbClr val="006FC0"/>
                </a:solidFill>
                <a:latin typeface="Segoe Script" pitchFamily="34" charset="0"/>
                <a:cs typeface="Arial"/>
              </a:rPr>
              <a:t>внимание</a:t>
            </a:r>
            <a:endParaRPr sz="8000" dirty="0">
              <a:latin typeface="Segoe Script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оединительная линия уступом 5"/>
          <p:cNvCxnSpPr/>
          <p:nvPr/>
        </p:nvCxnSpPr>
        <p:spPr>
          <a:xfrm>
            <a:off x="311392" y="1602962"/>
            <a:ext cx="1223059" cy="287715"/>
          </a:xfrm>
          <a:prstGeom prst="bentConnector3">
            <a:avLst>
              <a:gd name="adj1" fmla="val 39470"/>
            </a:avLst>
          </a:prstGeom>
          <a:ln w="28575">
            <a:solidFill>
              <a:srgbClr val="0210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13">
            <a:extLst>
              <a:ext uri="{FF2B5EF4-FFF2-40B4-BE49-F238E27FC236}">
                <a16:creationId xmlns:a16="http://schemas.microsoft.com/office/drawing/2014/main" xmlns="" id="{B4A881EE-D52E-4062-B95E-6C6B71A023F2}"/>
              </a:ext>
            </a:extLst>
          </p:cNvPr>
          <p:cNvGrpSpPr/>
          <p:nvPr/>
        </p:nvGrpSpPr>
        <p:grpSpPr>
          <a:xfrm>
            <a:off x="371442" y="1964624"/>
            <a:ext cx="366805" cy="396664"/>
            <a:chOff x="1137967" y="3636873"/>
            <a:chExt cx="366098" cy="381058"/>
          </a:xfrm>
        </p:grpSpPr>
        <p:sp>
          <p:nvSpPr>
            <p:cNvPr id="8" name="Freeform: Shape 392">
              <a:extLst>
                <a:ext uri="{FF2B5EF4-FFF2-40B4-BE49-F238E27FC236}">
                  <a16:creationId xmlns:a16="http://schemas.microsoft.com/office/drawing/2014/main" xmlns="" id="{8C410573-E880-4743-8EBB-6C89FA516FBB}"/>
                </a:ext>
              </a:extLst>
            </p:cNvPr>
            <p:cNvSpPr/>
            <p:nvPr/>
          </p:nvSpPr>
          <p:spPr>
            <a:xfrm>
              <a:off x="1255953" y="3946733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01 h 42403"/>
                <a:gd name="connsiteX10" fmla="*/ 10601 w 132509"/>
                <a:gd name="connsiteY10" fmla="*/ 15530 h 42403"/>
                <a:gd name="connsiteX11" fmla="*/ 10601 w 132509"/>
                <a:gd name="connsiteY11" fmla="*/ 29205 h 42403"/>
                <a:gd name="connsiteX12" fmla="*/ 15530 w 132509"/>
                <a:gd name="connsiteY12" fmla="*/ 34134 h 42403"/>
                <a:gd name="connsiteX13" fmla="*/ 118570 w 132509"/>
                <a:gd name="connsiteY13" fmla="*/ 34134 h 42403"/>
                <a:gd name="connsiteX14" fmla="*/ 123499 w 132509"/>
                <a:gd name="connsiteY14" fmla="*/ 29205 h 42403"/>
                <a:gd name="connsiteX15" fmla="*/ 123499 w 132509"/>
                <a:gd name="connsiteY15" fmla="*/ 15530 h 42403"/>
                <a:gd name="connsiteX16" fmla="*/ 118570 w 132509"/>
                <a:gd name="connsiteY16" fmla="*/ 10601 h 42403"/>
                <a:gd name="connsiteX17" fmla="*/ 15530 w 132509"/>
                <a:gd name="connsiteY17" fmla="*/ 10601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39"/>
                    <a:pt x="127156" y="44735"/>
                    <a:pt x="118570" y="44735"/>
                  </a:cubicBezTo>
                  <a:close/>
                  <a:moveTo>
                    <a:pt x="15530" y="10601"/>
                  </a:moveTo>
                  <a:cubicBezTo>
                    <a:pt x="12827" y="10601"/>
                    <a:pt x="10601" y="12827"/>
                    <a:pt x="10601" y="15530"/>
                  </a:cubicBezTo>
                  <a:lnTo>
                    <a:pt x="10601" y="29205"/>
                  </a:lnTo>
                  <a:cubicBezTo>
                    <a:pt x="10601" y="31908"/>
                    <a:pt x="12827" y="34134"/>
                    <a:pt x="15530" y="34134"/>
                  </a:cubicBezTo>
                  <a:lnTo>
                    <a:pt x="118570" y="34134"/>
                  </a:lnTo>
                  <a:cubicBezTo>
                    <a:pt x="121273" y="34134"/>
                    <a:pt x="123499" y="31908"/>
                    <a:pt x="123499" y="29205"/>
                  </a:cubicBezTo>
                  <a:lnTo>
                    <a:pt x="123499" y="15530"/>
                  </a:lnTo>
                  <a:cubicBezTo>
                    <a:pt x="123499" y="12827"/>
                    <a:pt x="121273" y="10601"/>
                    <a:pt x="118570" y="10601"/>
                  </a:cubicBezTo>
                  <a:lnTo>
                    <a:pt x="15530" y="10601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93">
              <a:extLst>
                <a:ext uri="{FF2B5EF4-FFF2-40B4-BE49-F238E27FC236}">
                  <a16:creationId xmlns:a16="http://schemas.microsoft.com/office/drawing/2014/main" xmlns="" id="{B1CD425C-F7C2-4A33-B7A5-4A6A94016B2C}"/>
                </a:ext>
              </a:extLst>
            </p:cNvPr>
            <p:cNvSpPr/>
            <p:nvPr/>
          </p:nvSpPr>
          <p:spPr>
            <a:xfrm>
              <a:off x="1255953" y="3912599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54 h 42403"/>
                <a:gd name="connsiteX10" fmla="*/ 10601 w 132509"/>
                <a:gd name="connsiteY10" fmla="*/ 15583 h 42403"/>
                <a:gd name="connsiteX11" fmla="*/ 10601 w 132509"/>
                <a:gd name="connsiteY11" fmla="*/ 29258 h 42403"/>
                <a:gd name="connsiteX12" fmla="*/ 15530 w 132509"/>
                <a:gd name="connsiteY12" fmla="*/ 34187 h 42403"/>
                <a:gd name="connsiteX13" fmla="*/ 118570 w 132509"/>
                <a:gd name="connsiteY13" fmla="*/ 34187 h 42403"/>
                <a:gd name="connsiteX14" fmla="*/ 123499 w 132509"/>
                <a:gd name="connsiteY14" fmla="*/ 29258 h 42403"/>
                <a:gd name="connsiteX15" fmla="*/ 123499 w 132509"/>
                <a:gd name="connsiteY15" fmla="*/ 15583 h 42403"/>
                <a:gd name="connsiteX16" fmla="*/ 118570 w 132509"/>
                <a:gd name="connsiteY16" fmla="*/ 10654 h 42403"/>
                <a:gd name="connsiteX17" fmla="*/ 15530 w 132509"/>
                <a:gd name="connsiteY17" fmla="*/ 10654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92"/>
                    <a:pt x="127156" y="44735"/>
                    <a:pt x="118570" y="44735"/>
                  </a:cubicBezTo>
                  <a:close/>
                  <a:moveTo>
                    <a:pt x="15530" y="10654"/>
                  </a:moveTo>
                  <a:cubicBezTo>
                    <a:pt x="12827" y="10654"/>
                    <a:pt x="10601" y="12880"/>
                    <a:pt x="10601" y="15583"/>
                  </a:cubicBezTo>
                  <a:lnTo>
                    <a:pt x="10601" y="29258"/>
                  </a:lnTo>
                  <a:cubicBezTo>
                    <a:pt x="10601" y="31961"/>
                    <a:pt x="12827" y="34187"/>
                    <a:pt x="15530" y="34187"/>
                  </a:cubicBezTo>
                  <a:lnTo>
                    <a:pt x="118570" y="34187"/>
                  </a:lnTo>
                  <a:cubicBezTo>
                    <a:pt x="121273" y="34187"/>
                    <a:pt x="123499" y="31961"/>
                    <a:pt x="123499" y="29258"/>
                  </a:cubicBezTo>
                  <a:lnTo>
                    <a:pt x="123499" y="15583"/>
                  </a:lnTo>
                  <a:cubicBezTo>
                    <a:pt x="123499" y="12880"/>
                    <a:pt x="121273" y="10654"/>
                    <a:pt x="118570" y="10654"/>
                  </a:cubicBezTo>
                  <a:lnTo>
                    <a:pt x="15530" y="10654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94">
              <a:extLst>
                <a:ext uri="{FF2B5EF4-FFF2-40B4-BE49-F238E27FC236}">
                  <a16:creationId xmlns:a16="http://schemas.microsoft.com/office/drawing/2014/main" xmlns="" id="{5F0D4A82-A981-4226-A835-9AA16F7410EB}"/>
                </a:ext>
              </a:extLst>
            </p:cNvPr>
            <p:cNvSpPr/>
            <p:nvPr/>
          </p:nvSpPr>
          <p:spPr>
            <a:xfrm>
              <a:off x="1272928" y="3980828"/>
              <a:ext cx="95407" cy="37103"/>
            </a:xfrm>
            <a:custGeom>
              <a:avLst/>
              <a:gdLst>
                <a:gd name="connsiteX0" fmla="*/ 50075 w 95406"/>
                <a:gd name="connsiteY0" fmla="*/ 41435 h 37102"/>
                <a:gd name="connsiteX1" fmla="*/ 357 w 95406"/>
                <a:gd name="connsiteY1" fmla="*/ 7195 h 37102"/>
                <a:gd name="connsiteX2" fmla="*/ 3432 w 95406"/>
                <a:gd name="connsiteY2" fmla="*/ 357 h 37102"/>
                <a:gd name="connsiteX3" fmla="*/ 10269 w 95406"/>
                <a:gd name="connsiteY3" fmla="*/ 3432 h 37102"/>
                <a:gd name="connsiteX4" fmla="*/ 50128 w 95406"/>
                <a:gd name="connsiteY4" fmla="*/ 30835 h 37102"/>
                <a:gd name="connsiteX5" fmla="*/ 89934 w 95406"/>
                <a:gd name="connsiteY5" fmla="*/ 3432 h 37102"/>
                <a:gd name="connsiteX6" fmla="*/ 96771 w 95406"/>
                <a:gd name="connsiteY6" fmla="*/ 357 h 37102"/>
                <a:gd name="connsiteX7" fmla="*/ 99846 w 95406"/>
                <a:gd name="connsiteY7" fmla="*/ 7195 h 37102"/>
                <a:gd name="connsiteX8" fmla="*/ 50075 w 95406"/>
                <a:gd name="connsiteY8" fmla="*/ 41435 h 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06" h="37102">
                  <a:moveTo>
                    <a:pt x="50075" y="41435"/>
                  </a:moveTo>
                  <a:cubicBezTo>
                    <a:pt x="28131" y="41435"/>
                    <a:pt x="8149" y="27654"/>
                    <a:pt x="357" y="7195"/>
                  </a:cubicBezTo>
                  <a:cubicBezTo>
                    <a:pt x="-703" y="4439"/>
                    <a:pt x="675" y="1417"/>
                    <a:pt x="3432" y="357"/>
                  </a:cubicBezTo>
                  <a:cubicBezTo>
                    <a:pt x="6188" y="-703"/>
                    <a:pt x="9209" y="675"/>
                    <a:pt x="10269" y="3432"/>
                  </a:cubicBezTo>
                  <a:cubicBezTo>
                    <a:pt x="16524" y="19810"/>
                    <a:pt x="32531" y="30835"/>
                    <a:pt x="50128" y="30835"/>
                  </a:cubicBezTo>
                  <a:cubicBezTo>
                    <a:pt x="67672" y="30835"/>
                    <a:pt x="83679" y="19810"/>
                    <a:pt x="89934" y="3432"/>
                  </a:cubicBezTo>
                  <a:cubicBezTo>
                    <a:pt x="90994" y="675"/>
                    <a:pt x="94068" y="-650"/>
                    <a:pt x="96771" y="357"/>
                  </a:cubicBezTo>
                  <a:cubicBezTo>
                    <a:pt x="99528" y="1417"/>
                    <a:pt x="100853" y="4492"/>
                    <a:pt x="99846" y="7195"/>
                  </a:cubicBezTo>
                  <a:cubicBezTo>
                    <a:pt x="91948" y="27707"/>
                    <a:pt x="72019" y="41435"/>
                    <a:pt x="50075" y="41435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95">
              <a:extLst>
                <a:ext uri="{FF2B5EF4-FFF2-40B4-BE49-F238E27FC236}">
                  <a16:creationId xmlns:a16="http://schemas.microsoft.com/office/drawing/2014/main" xmlns="" id="{6E5603FD-63C1-4CEB-8DD6-85A1FE9D0EEF}"/>
                </a:ext>
              </a:extLst>
            </p:cNvPr>
            <p:cNvSpPr/>
            <p:nvPr/>
          </p:nvSpPr>
          <p:spPr>
            <a:xfrm>
              <a:off x="1218480" y="3705353"/>
              <a:ext cx="206715" cy="217316"/>
            </a:xfrm>
            <a:custGeom>
              <a:avLst/>
              <a:gdLst>
                <a:gd name="connsiteX0" fmla="*/ 55813 w 206715"/>
                <a:gd name="connsiteY0" fmla="*/ 218429 h 217315"/>
                <a:gd name="connsiteX1" fmla="*/ 55654 w 206715"/>
                <a:gd name="connsiteY1" fmla="*/ 218429 h 217315"/>
                <a:gd name="connsiteX2" fmla="*/ 50513 w 206715"/>
                <a:gd name="connsiteY2" fmla="*/ 212969 h 217315"/>
                <a:gd name="connsiteX3" fmla="*/ 34983 w 206715"/>
                <a:gd name="connsiteY3" fmla="*/ 182598 h 217315"/>
                <a:gd name="connsiteX4" fmla="*/ 34877 w 206715"/>
                <a:gd name="connsiteY4" fmla="*/ 182545 h 217315"/>
                <a:gd name="connsiteX5" fmla="*/ 0 w 206715"/>
                <a:gd name="connsiteY5" fmla="*/ 104577 h 217315"/>
                <a:gd name="connsiteX6" fmla="*/ 104524 w 206715"/>
                <a:gd name="connsiteY6" fmla="*/ 0 h 217315"/>
                <a:gd name="connsiteX7" fmla="*/ 209047 w 206715"/>
                <a:gd name="connsiteY7" fmla="*/ 104577 h 217315"/>
                <a:gd name="connsiteX8" fmla="*/ 174436 w 206715"/>
                <a:gd name="connsiteY8" fmla="*/ 182280 h 217315"/>
                <a:gd name="connsiteX9" fmla="*/ 158800 w 206715"/>
                <a:gd name="connsiteY9" fmla="*/ 212758 h 217315"/>
                <a:gd name="connsiteX10" fmla="*/ 153658 w 206715"/>
                <a:gd name="connsiteY10" fmla="*/ 218217 h 217315"/>
                <a:gd name="connsiteX11" fmla="*/ 148199 w 206715"/>
                <a:gd name="connsiteY11" fmla="*/ 213076 h 217315"/>
                <a:gd name="connsiteX12" fmla="*/ 167174 w 206715"/>
                <a:gd name="connsiteY12" fmla="*/ 174542 h 217315"/>
                <a:gd name="connsiteX13" fmla="*/ 167174 w 206715"/>
                <a:gd name="connsiteY13" fmla="*/ 174542 h 217315"/>
                <a:gd name="connsiteX14" fmla="*/ 198393 w 206715"/>
                <a:gd name="connsiteY14" fmla="*/ 104577 h 217315"/>
                <a:gd name="connsiteX15" fmla="*/ 104471 w 206715"/>
                <a:gd name="connsiteY15" fmla="*/ 10601 h 217315"/>
                <a:gd name="connsiteX16" fmla="*/ 10548 w 206715"/>
                <a:gd name="connsiteY16" fmla="*/ 104577 h 217315"/>
                <a:gd name="connsiteX17" fmla="*/ 36573 w 206715"/>
                <a:gd name="connsiteY17" fmla="*/ 169453 h 217315"/>
                <a:gd name="connsiteX18" fmla="*/ 42085 w 206715"/>
                <a:gd name="connsiteY18" fmla="*/ 174754 h 217315"/>
                <a:gd name="connsiteX19" fmla="*/ 61060 w 206715"/>
                <a:gd name="connsiteY19" fmla="*/ 213287 h 217315"/>
                <a:gd name="connsiteX20" fmla="*/ 55813 w 206715"/>
                <a:gd name="connsiteY20" fmla="*/ 218429 h 21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715" h="217315">
                  <a:moveTo>
                    <a:pt x="55813" y="218429"/>
                  </a:moveTo>
                  <a:cubicBezTo>
                    <a:pt x="55760" y="218429"/>
                    <a:pt x="55707" y="218429"/>
                    <a:pt x="55654" y="218429"/>
                  </a:cubicBezTo>
                  <a:cubicBezTo>
                    <a:pt x="52739" y="218323"/>
                    <a:pt x="50407" y="215885"/>
                    <a:pt x="50513" y="212969"/>
                  </a:cubicBezTo>
                  <a:cubicBezTo>
                    <a:pt x="50831" y="203111"/>
                    <a:pt x="45583" y="192881"/>
                    <a:pt x="34983" y="182598"/>
                  </a:cubicBezTo>
                  <a:lnTo>
                    <a:pt x="34877" y="182545"/>
                  </a:lnTo>
                  <a:cubicBezTo>
                    <a:pt x="12721" y="162722"/>
                    <a:pt x="0" y="134312"/>
                    <a:pt x="0" y="104577"/>
                  </a:cubicBezTo>
                  <a:cubicBezTo>
                    <a:pt x="0" y="46908"/>
                    <a:pt x="46908" y="0"/>
                    <a:pt x="104524" y="0"/>
                  </a:cubicBezTo>
                  <a:cubicBezTo>
                    <a:pt x="162139" y="0"/>
                    <a:pt x="209047" y="46908"/>
                    <a:pt x="209047" y="104577"/>
                  </a:cubicBezTo>
                  <a:cubicBezTo>
                    <a:pt x="209047" y="134206"/>
                    <a:pt x="196432" y="162510"/>
                    <a:pt x="174436" y="182280"/>
                  </a:cubicBezTo>
                  <a:cubicBezTo>
                    <a:pt x="163782" y="192616"/>
                    <a:pt x="158535" y="202899"/>
                    <a:pt x="158800" y="212758"/>
                  </a:cubicBezTo>
                  <a:cubicBezTo>
                    <a:pt x="158906" y="215673"/>
                    <a:pt x="156573" y="218111"/>
                    <a:pt x="153658" y="218217"/>
                  </a:cubicBezTo>
                  <a:cubicBezTo>
                    <a:pt x="150584" y="218376"/>
                    <a:pt x="148305" y="215991"/>
                    <a:pt x="148199" y="213076"/>
                  </a:cubicBezTo>
                  <a:cubicBezTo>
                    <a:pt x="147828" y="200037"/>
                    <a:pt x="154188" y="187104"/>
                    <a:pt x="167174" y="174542"/>
                  </a:cubicBezTo>
                  <a:lnTo>
                    <a:pt x="167174" y="174542"/>
                  </a:lnTo>
                  <a:cubicBezTo>
                    <a:pt x="187104" y="156573"/>
                    <a:pt x="198393" y="131185"/>
                    <a:pt x="198393" y="104577"/>
                  </a:cubicBezTo>
                  <a:cubicBezTo>
                    <a:pt x="198393" y="52792"/>
                    <a:pt x="156255" y="10601"/>
                    <a:pt x="104471" y="10601"/>
                  </a:cubicBezTo>
                  <a:cubicBezTo>
                    <a:pt x="52686" y="10601"/>
                    <a:pt x="10548" y="52739"/>
                    <a:pt x="10548" y="104577"/>
                  </a:cubicBezTo>
                  <a:cubicBezTo>
                    <a:pt x="10548" y="128799"/>
                    <a:pt x="19929" y="152068"/>
                    <a:pt x="36573" y="169453"/>
                  </a:cubicBezTo>
                  <a:lnTo>
                    <a:pt x="42085" y="174754"/>
                  </a:lnTo>
                  <a:cubicBezTo>
                    <a:pt x="55071" y="187316"/>
                    <a:pt x="61484" y="200302"/>
                    <a:pt x="61060" y="213287"/>
                  </a:cubicBezTo>
                  <a:cubicBezTo>
                    <a:pt x="61007" y="216150"/>
                    <a:pt x="58675" y="218429"/>
                    <a:pt x="55813" y="21842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96">
              <a:extLst>
                <a:ext uri="{FF2B5EF4-FFF2-40B4-BE49-F238E27FC236}">
                  <a16:creationId xmlns:a16="http://schemas.microsoft.com/office/drawing/2014/main" xmlns="" id="{7436346C-270F-4488-BC62-CF696407005E}"/>
                </a:ext>
              </a:extLst>
            </p:cNvPr>
            <p:cNvSpPr/>
            <p:nvPr/>
          </p:nvSpPr>
          <p:spPr>
            <a:xfrm>
              <a:off x="1291568" y="3822632"/>
              <a:ext cx="58304" cy="100707"/>
            </a:xfrm>
            <a:custGeom>
              <a:avLst/>
              <a:gdLst>
                <a:gd name="connsiteX0" fmla="*/ 43520 w 58304"/>
                <a:gd name="connsiteY0" fmla="*/ 101151 h 100707"/>
                <a:gd name="connsiteX1" fmla="*/ 42778 w 58304"/>
                <a:gd name="connsiteY1" fmla="*/ 101098 h 100707"/>
                <a:gd name="connsiteX2" fmla="*/ 38272 w 58304"/>
                <a:gd name="connsiteY2" fmla="*/ 95108 h 100707"/>
                <a:gd name="connsiteX3" fmla="*/ 49350 w 58304"/>
                <a:gd name="connsiteY3" fmla="*/ 18041 h 100707"/>
                <a:gd name="connsiteX4" fmla="*/ 44686 w 58304"/>
                <a:gd name="connsiteY4" fmla="*/ 19737 h 100707"/>
                <a:gd name="connsiteX5" fmla="*/ 30799 w 58304"/>
                <a:gd name="connsiteY5" fmla="*/ 14596 h 100707"/>
                <a:gd name="connsiteX6" fmla="*/ 21364 w 58304"/>
                <a:gd name="connsiteY6" fmla="*/ 18783 h 100707"/>
                <a:gd name="connsiteX7" fmla="*/ 12513 w 58304"/>
                <a:gd name="connsiteY7" fmla="*/ 18200 h 100707"/>
                <a:gd name="connsiteX8" fmla="*/ 23590 w 58304"/>
                <a:gd name="connsiteY8" fmla="*/ 95055 h 100707"/>
                <a:gd name="connsiteX9" fmla="*/ 19085 w 58304"/>
                <a:gd name="connsiteY9" fmla="*/ 101045 h 100707"/>
                <a:gd name="connsiteX10" fmla="*/ 13096 w 58304"/>
                <a:gd name="connsiteY10" fmla="*/ 96539 h 100707"/>
                <a:gd name="connsiteX11" fmla="*/ 57 w 58304"/>
                <a:gd name="connsiteY11" fmla="*/ 6115 h 100707"/>
                <a:gd name="connsiteX12" fmla="*/ 3555 w 58304"/>
                <a:gd name="connsiteY12" fmla="*/ 337 h 100707"/>
                <a:gd name="connsiteX13" fmla="*/ 9862 w 58304"/>
                <a:gd name="connsiteY13" fmla="*/ 2723 h 100707"/>
                <a:gd name="connsiteX14" fmla="*/ 19138 w 58304"/>
                <a:gd name="connsiteY14" fmla="*/ 8341 h 100707"/>
                <a:gd name="connsiteX15" fmla="*/ 26347 w 58304"/>
                <a:gd name="connsiteY15" fmla="*/ 3571 h 100707"/>
                <a:gd name="connsiteX16" fmla="*/ 31329 w 58304"/>
                <a:gd name="connsiteY16" fmla="*/ 125 h 100707"/>
                <a:gd name="connsiteX17" fmla="*/ 31329 w 58304"/>
                <a:gd name="connsiteY17" fmla="*/ 125 h 100707"/>
                <a:gd name="connsiteX18" fmla="*/ 36311 w 58304"/>
                <a:gd name="connsiteY18" fmla="*/ 3412 h 100707"/>
                <a:gd name="connsiteX19" fmla="*/ 42089 w 58304"/>
                <a:gd name="connsiteY19" fmla="*/ 9348 h 100707"/>
                <a:gd name="connsiteX20" fmla="*/ 52212 w 58304"/>
                <a:gd name="connsiteY20" fmla="*/ 2140 h 100707"/>
                <a:gd name="connsiteX21" fmla="*/ 58467 w 58304"/>
                <a:gd name="connsiteY21" fmla="*/ 391 h 100707"/>
                <a:gd name="connsiteX22" fmla="*/ 61700 w 58304"/>
                <a:gd name="connsiteY22" fmla="*/ 6062 h 100707"/>
                <a:gd name="connsiteX23" fmla="*/ 48661 w 58304"/>
                <a:gd name="connsiteY23" fmla="*/ 96487 h 100707"/>
                <a:gd name="connsiteX24" fmla="*/ 43520 w 58304"/>
                <a:gd name="connsiteY24" fmla="*/ 101151 h 1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304" h="100707">
                  <a:moveTo>
                    <a:pt x="43520" y="101151"/>
                  </a:moveTo>
                  <a:cubicBezTo>
                    <a:pt x="43255" y="101151"/>
                    <a:pt x="42990" y="101151"/>
                    <a:pt x="42778" y="101098"/>
                  </a:cubicBezTo>
                  <a:cubicBezTo>
                    <a:pt x="39863" y="100674"/>
                    <a:pt x="37848" y="97971"/>
                    <a:pt x="38272" y="95108"/>
                  </a:cubicBezTo>
                  <a:lnTo>
                    <a:pt x="49350" y="18041"/>
                  </a:lnTo>
                  <a:cubicBezTo>
                    <a:pt x="47919" y="18730"/>
                    <a:pt x="46329" y="19313"/>
                    <a:pt x="44686" y="19737"/>
                  </a:cubicBezTo>
                  <a:cubicBezTo>
                    <a:pt x="38749" y="21221"/>
                    <a:pt x="34032" y="18359"/>
                    <a:pt x="30799" y="14596"/>
                  </a:cubicBezTo>
                  <a:cubicBezTo>
                    <a:pt x="28573" y="16345"/>
                    <a:pt x="25498" y="17935"/>
                    <a:pt x="21364" y="18783"/>
                  </a:cubicBezTo>
                  <a:cubicBezTo>
                    <a:pt x="18131" y="19472"/>
                    <a:pt x="15163" y="19154"/>
                    <a:pt x="12513" y="18200"/>
                  </a:cubicBezTo>
                  <a:lnTo>
                    <a:pt x="23590" y="95055"/>
                  </a:lnTo>
                  <a:cubicBezTo>
                    <a:pt x="24014" y="97971"/>
                    <a:pt x="22000" y="100621"/>
                    <a:pt x="19085" y="101045"/>
                  </a:cubicBezTo>
                  <a:cubicBezTo>
                    <a:pt x="16223" y="101469"/>
                    <a:pt x="13520" y="99455"/>
                    <a:pt x="13096" y="96539"/>
                  </a:cubicBezTo>
                  <a:lnTo>
                    <a:pt x="57" y="6115"/>
                  </a:lnTo>
                  <a:cubicBezTo>
                    <a:pt x="-314" y="3571"/>
                    <a:pt x="1170" y="1186"/>
                    <a:pt x="3555" y="337"/>
                  </a:cubicBezTo>
                  <a:cubicBezTo>
                    <a:pt x="5940" y="-458"/>
                    <a:pt x="8643" y="497"/>
                    <a:pt x="9862" y="2723"/>
                  </a:cubicBezTo>
                  <a:cubicBezTo>
                    <a:pt x="9862" y="2776"/>
                    <a:pt x="13891" y="9454"/>
                    <a:pt x="19138" y="8341"/>
                  </a:cubicBezTo>
                  <a:cubicBezTo>
                    <a:pt x="24915" y="7122"/>
                    <a:pt x="26294" y="3730"/>
                    <a:pt x="26347" y="3571"/>
                  </a:cubicBezTo>
                  <a:cubicBezTo>
                    <a:pt x="27142" y="1557"/>
                    <a:pt x="29156" y="125"/>
                    <a:pt x="31329" y="125"/>
                  </a:cubicBezTo>
                  <a:cubicBezTo>
                    <a:pt x="31329" y="125"/>
                    <a:pt x="31329" y="125"/>
                    <a:pt x="31329" y="125"/>
                  </a:cubicBezTo>
                  <a:cubicBezTo>
                    <a:pt x="33502" y="125"/>
                    <a:pt x="35516" y="1398"/>
                    <a:pt x="36311" y="3412"/>
                  </a:cubicBezTo>
                  <a:cubicBezTo>
                    <a:pt x="37000" y="5214"/>
                    <a:pt x="39757" y="9984"/>
                    <a:pt x="42089" y="9348"/>
                  </a:cubicBezTo>
                  <a:cubicBezTo>
                    <a:pt x="47813" y="7917"/>
                    <a:pt x="52212" y="2193"/>
                    <a:pt x="52212" y="2140"/>
                  </a:cubicBezTo>
                  <a:cubicBezTo>
                    <a:pt x="53644" y="178"/>
                    <a:pt x="56241" y="-511"/>
                    <a:pt x="58467" y="391"/>
                  </a:cubicBezTo>
                  <a:cubicBezTo>
                    <a:pt x="60693" y="1292"/>
                    <a:pt x="62018" y="3624"/>
                    <a:pt x="61700" y="6062"/>
                  </a:cubicBezTo>
                  <a:lnTo>
                    <a:pt x="48661" y="96487"/>
                  </a:lnTo>
                  <a:cubicBezTo>
                    <a:pt x="48396" y="99243"/>
                    <a:pt x="46117" y="101151"/>
                    <a:pt x="43520" y="10115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97">
              <a:extLst>
                <a:ext uri="{FF2B5EF4-FFF2-40B4-BE49-F238E27FC236}">
                  <a16:creationId xmlns:a16="http://schemas.microsoft.com/office/drawing/2014/main" xmlns="" id="{D9B1D523-8DED-4870-B7AA-FE7E36E972F3}"/>
                </a:ext>
              </a:extLst>
            </p:cNvPr>
            <p:cNvSpPr/>
            <p:nvPr/>
          </p:nvSpPr>
          <p:spPr>
            <a:xfrm>
              <a:off x="1331151" y="3738201"/>
              <a:ext cx="58304" cy="47703"/>
            </a:xfrm>
            <a:custGeom>
              <a:avLst/>
              <a:gdLst>
                <a:gd name="connsiteX0" fmla="*/ 53602 w 58304"/>
                <a:gd name="connsiteY0" fmla="*/ 52224 h 47703"/>
                <a:gd name="connsiteX1" fmla="*/ 48567 w 58304"/>
                <a:gd name="connsiteY1" fmla="*/ 48514 h 47703"/>
                <a:gd name="connsiteX2" fmla="*/ 3938 w 58304"/>
                <a:gd name="connsiteY2" fmla="*/ 10404 h 47703"/>
                <a:gd name="connsiteX3" fmla="*/ 174 w 58304"/>
                <a:gd name="connsiteY3" fmla="*/ 3938 h 47703"/>
                <a:gd name="connsiteX4" fmla="*/ 6641 w 58304"/>
                <a:gd name="connsiteY4" fmla="*/ 174 h 47703"/>
                <a:gd name="connsiteX5" fmla="*/ 58691 w 58304"/>
                <a:gd name="connsiteY5" fmla="*/ 45334 h 47703"/>
                <a:gd name="connsiteX6" fmla="*/ 55192 w 58304"/>
                <a:gd name="connsiteY6" fmla="*/ 51959 h 47703"/>
                <a:gd name="connsiteX7" fmla="*/ 53602 w 58304"/>
                <a:gd name="connsiteY7" fmla="*/ 52224 h 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04" h="47703">
                  <a:moveTo>
                    <a:pt x="53602" y="52224"/>
                  </a:moveTo>
                  <a:cubicBezTo>
                    <a:pt x="51323" y="52224"/>
                    <a:pt x="49256" y="50793"/>
                    <a:pt x="48567" y="48514"/>
                  </a:cubicBezTo>
                  <a:cubicBezTo>
                    <a:pt x="42577" y="29220"/>
                    <a:pt x="27948" y="16765"/>
                    <a:pt x="3938" y="10404"/>
                  </a:cubicBezTo>
                  <a:cubicBezTo>
                    <a:pt x="1128" y="9662"/>
                    <a:pt x="-568" y="6747"/>
                    <a:pt x="174" y="3938"/>
                  </a:cubicBezTo>
                  <a:cubicBezTo>
                    <a:pt x="916" y="1128"/>
                    <a:pt x="3832" y="-568"/>
                    <a:pt x="6641" y="174"/>
                  </a:cubicBezTo>
                  <a:cubicBezTo>
                    <a:pt x="34097" y="7436"/>
                    <a:pt x="51588" y="22595"/>
                    <a:pt x="58691" y="45334"/>
                  </a:cubicBezTo>
                  <a:cubicBezTo>
                    <a:pt x="59539" y="48143"/>
                    <a:pt x="58002" y="51111"/>
                    <a:pt x="55192" y="51959"/>
                  </a:cubicBezTo>
                  <a:cubicBezTo>
                    <a:pt x="54662" y="52118"/>
                    <a:pt x="54132" y="52224"/>
                    <a:pt x="53602" y="5222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98">
              <a:extLst>
                <a:ext uri="{FF2B5EF4-FFF2-40B4-BE49-F238E27FC236}">
                  <a16:creationId xmlns:a16="http://schemas.microsoft.com/office/drawing/2014/main" xmlns="" id="{E702D3E7-D16C-48C5-BE41-364ACBDDA5AC}"/>
                </a:ext>
              </a:extLst>
            </p:cNvPr>
            <p:cNvSpPr/>
            <p:nvPr/>
          </p:nvSpPr>
          <p:spPr>
            <a:xfrm>
              <a:off x="1137967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9">
              <a:extLst>
                <a:ext uri="{FF2B5EF4-FFF2-40B4-BE49-F238E27FC236}">
                  <a16:creationId xmlns:a16="http://schemas.microsoft.com/office/drawing/2014/main" xmlns="" id="{2BC1D708-8A38-4F4D-BD1C-F68360869DF3}"/>
                </a:ext>
              </a:extLst>
            </p:cNvPr>
            <p:cNvSpPr/>
            <p:nvPr/>
          </p:nvSpPr>
          <p:spPr>
            <a:xfrm>
              <a:off x="1451061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0">
              <a:extLst>
                <a:ext uri="{FF2B5EF4-FFF2-40B4-BE49-F238E27FC236}">
                  <a16:creationId xmlns:a16="http://schemas.microsoft.com/office/drawing/2014/main" xmlns="" id="{2E5095FA-0417-4437-867B-01C722693637}"/>
                </a:ext>
              </a:extLst>
            </p:cNvPr>
            <p:cNvSpPr/>
            <p:nvPr/>
          </p:nvSpPr>
          <p:spPr>
            <a:xfrm>
              <a:off x="1411984" y="3668662"/>
              <a:ext cx="63605" cy="63605"/>
            </a:xfrm>
            <a:custGeom>
              <a:avLst/>
              <a:gdLst>
                <a:gd name="connsiteX0" fmla="*/ 5314 w 63604"/>
                <a:gd name="connsiteY0" fmla="*/ 64254 h 63604"/>
                <a:gd name="connsiteX1" fmla="*/ 1550 w 63604"/>
                <a:gd name="connsiteY1" fmla="*/ 62717 h 63604"/>
                <a:gd name="connsiteX2" fmla="*/ 1550 w 63604"/>
                <a:gd name="connsiteY2" fmla="*/ 55243 h 63604"/>
                <a:gd name="connsiteX3" fmla="*/ 55243 w 63604"/>
                <a:gd name="connsiteY3" fmla="*/ 1550 h 63604"/>
                <a:gd name="connsiteX4" fmla="*/ 62717 w 63604"/>
                <a:gd name="connsiteY4" fmla="*/ 1550 h 63604"/>
                <a:gd name="connsiteX5" fmla="*/ 62717 w 63604"/>
                <a:gd name="connsiteY5" fmla="*/ 9024 h 63604"/>
                <a:gd name="connsiteX6" fmla="*/ 9077 w 63604"/>
                <a:gd name="connsiteY6" fmla="*/ 62717 h 63604"/>
                <a:gd name="connsiteX7" fmla="*/ 5314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314" y="64254"/>
                  </a:moveTo>
                  <a:cubicBezTo>
                    <a:pt x="3936" y="64254"/>
                    <a:pt x="2610" y="63724"/>
                    <a:pt x="1550" y="62717"/>
                  </a:cubicBezTo>
                  <a:cubicBezTo>
                    <a:pt x="-517" y="60650"/>
                    <a:pt x="-517" y="57310"/>
                    <a:pt x="1550" y="55243"/>
                  </a:cubicBezTo>
                  <a:lnTo>
                    <a:pt x="55243" y="1550"/>
                  </a:lnTo>
                  <a:cubicBezTo>
                    <a:pt x="57310" y="-517"/>
                    <a:pt x="60650" y="-517"/>
                    <a:pt x="62717" y="1550"/>
                  </a:cubicBezTo>
                  <a:cubicBezTo>
                    <a:pt x="64784" y="3618"/>
                    <a:pt x="64784" y="6957"/>
                    <a:pt x="62717" y="9024"/>
                  </a:cubicBezTo>
                  <a:lnTo>
                    <a:pt x="9077" y="62717"/>
                  </a:lnTo>
                  <a:cubicBezTo>
                    <a:pt x="8017" y="63724"/>
                    <a:pt x="6692" y="64254"/>
                    <a:pt x="5314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401">
              <a:extLst>
                <a:ext uri="{FF2B5EF4-FFF2-40B4-BE49-F238E27FC236}">
                  <a16:creationId xmlns:a16="http://schemas.microsoft.com/office/drawing/2014/main" xmlns="" id="{1DCD64B0-FC87-4845-B25B-31A39A1D672F}"/>
                </a:ext>
              </a:extLst>
            </p:cNvPr>
            <p:cNvSpPr/>
            <p:nvPr/>
          </p:nvSpPr>
          <p:spPr>
            <a:xfrm>
              <a:off x="1317703" y="3636873"/>
              <a:ext cx="10601" cy="53004"/>
            </a:xfrm>
            <a:custGeom>
              <a:avLst/>
              <a:gdLst>
                <a:gd name="connsiteX0" fmla="*/ 5300 w 10600"/>
                <a:gd name="connsiteY0" fmla="*/ 56979 h 53003"/>
                <a:gd name="connsiteX1" fmla="*/ 0 w 10600"/>
                <a:gd name="connsiteY1" fmla="*/ 51679 h 53003"/>
                <a:gd name="connsiteX2" fmla="*/ 0 w 10600"/>
                <a:gd name="connsiteY2" fmla="*/ 5300 h 53003"/>
                <a:gd name="connsiteX3" fmla="*/ 5300 w 10600"/>
                <a:gd name="connsiteY3" fmla="*/ 0 h 53003"/>
                <a:gd name="connsiteX4" fmla="*/ 10601 w 10600"/>
                <a:gd name="connsiteY4" fmla="*/ 5300 h 53003"/>
                <a:gd name="connsiteX5" fmla="*/ 10601 w 10600"/>
                <a:gd name="connsiteY5" fmla="*/ 51679 h 53003"/>
                <a:gd name="connsiteX6" fmla="*/ 5300 w 10600"/>
                <a:gd name="connsiteY6" fmla="*/ 56979 h 5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0" h="53003">
                  <a:moveTo>
                    <a:pt x="5300" y="56979"/>
                  </a:moveTo>
                  <a:cubicBezTo>
                    <a:pt x="2385" y="56979"/>
                    <a:pt x="0" y="54594"/>
                    <a:pt x="0" y="51679"/>
                  </a:cubicBezTo>
                  <a:lnTo>
                    <a:pt x="0" y="5300"/>
                  </a:lnTo>
                  <a:cubicBezTo>
                    <a:pt x="0" y="2385"/>
                    <a:pt x="2385" y="0"/>
                    <a:pt x="5300" y="0"/>
                  </a:cubicBezTo>
                  <a:cubicBezTo>
                    <a:pt x="8216" y="0"/>
                    <a:pt x="10601" y="2385"/>
                    <a:pt x="10601" y="5300"/>
                  </a:cubicBezTo>
                  <a:lnTo>
                    <a:pt x="10601" y="51679"/>
                  </a:lnTo>
                  <a:cubicBezTo>
                    <a:pt x="10601" y="54594"/>
                    <a:pt x="8216" y="56979"/>
                    <a:pt x="5300" y="5697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02">
              <a:extLst>
                <a:ext uri="{FF2B5EF4-FFF2-40B4-BE49-F238E27FC236}">
                  <a16:creationId xmlns:a16="http://schemas.microsoft.com/office/drawing/2014/main" xmlns="" id="{A677F953-5AD4-4112-B971-B4A2D201B1EF}"/>
                </a:ext>
              </a:extLst>
            </p:cNvPr>
            <p:cNvSpPr/>
            <p:nvPr/>
          </p:nvSpPr>
          <p:spPr>
            <a:xfrm>
              <a:off x="1169703" y="3668662"/>
              <a:ext cx="63605" cy="63605"/>
            </a:xfrm>
            <a:custGeom>
              <a:avLst/>
              <a:gdLst>
                <a:gd name="connsiteX0" fmla="*/ 59007 w 63604"/>
                <a:gd name="connsiteY0" fmla="*/ 64254 h 63604"/>
                <a:gd name="connsiteX1" fmla="*/ 55243 w 63604"/>
                <a:gd name="connsiteY1" fmla="*/ 62717 h 63604"/>
                <a:gd name="connsiteX2" fmla="*/ 1550 w 63604"/>
                <a:gd name="connsiteY2" fmla="*/ 9024 h 63604"/>
                <a:gd name="connsiteX3" fmla="*/ 1550 w 63604"/>
                <a:gd name="connsiteY3" fmla="*/ 1550 h 63604"/>
                <a:gd name="connsiteX4" fmla="*/ 9024 w 63604"/>
                <a:gd name="connsiteY4" fmla="*/ 1550 h 63604"/>
                <a:gd name="connsiteX5" fmla="*/ 62717 w 63604"/>
                <a:gd name="connsiteY5" fmla="*/ 55243 h 63604"/>
                <a:gd name="connsiteX6" fmla="*/ 62717 w 63604"/>
                <a:gd name="connsiteY6" fmla="*/ 62717 h 63604"/>
                <a:gd name="connsiteX7" fmla="*/ 59007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9007" y="64254"/>
                  </a:moveTo>
                  <a:cubicBezTo>
                    <a:pt x="57628" y="64254"/>
                    <a:pt x="56303" y="63724"/>
                    <a:pt x="55243" y="62717"/>
                  </a:cubicBezTo>
                  <a:lnTo>
                    <a:pt x="1550" y="9024"/>
                  </a:lnTo>
                  <a:cubicBezTo>
                    <a:pt x="-517" y="6957"/>
                    <a:pt x="-517" y="3618"/>
                    <a:pt x="1550" y="1550"/>
                  </a:cubicBezTo>
                  <a:cubicBezTo>
                    <a:pt x="3618" y="-517"/>
                    <a:pt x="6957" y="-517"/>
                    <a:pt x="9024" y="1550"/>
                  </a:cubicBezTo>
                  <a:lnTo>
                    <a:pt x="62717" y="55243"/>
                  </a:lnTo>
                  <a:cubicBezTo>
                    <a:pt x="64784" y="57310"/>
                    <a:pt x="64784" y="60650"/>
                    <a:pt x="62717" y="62717"/>
                  </a:cubicBezTo>
                  <a:cubicBezTo>
                    <a:pt x="61710" y="63724"/>
                    <a:pt x="60385" y="64254"/>
                    <a:pt x="59007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4" y="1066430"/>
            <a:ext cx="469267" cy="4692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3361" y="3259218"/>
            <a:ext cx="460861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ct val="90000"/>
              </a:lnSpc>
              <a:tabLst>
                <a:tab pos="241300" algn="l"/>
              </a:tabLst>
            </a:pPr>
            <a:r>
              <a:rPr lang="ru-RU" sz="1400" b="1" cap="all" dirty="0">
                <a:solidFill>
                  <a:srgbClr val="091AAB"/>
                </a:solidFill>
                <a:latin typeface="Arial" pitchFamily="34" charset="0"/>
                <a:cs typeface="Arial" pitchFamily="34" charset="0"/>
              </a:rPr>
              <a:t>ОБНОВЛЕННЫЙ ФГОС НОО, ООО, СОО.</a:t>
            </a: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>
            <a:off x="240258" y="2764967"/>
            <a:ext cx="1283743" cy="970556"/>
          </a:xfrm>
          <a:prstGeom prst="bentConnector3">
            <a:avLst>
              <a:gd name="adj1" fmla="val 34952"/>
            </a:avLst>
          </a:prstGeom>
          <a:ln w="28575">
            <a:solidFill>
              <a:srgbClr val="02105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813">
            <a:extLst>
              <a:ext uri="{FF2B5EF4-FFF2-40B4-BE49-F238E27FC236}">
                <a16:creationId xmlns:a16="http://schemas.microsoft.com/office/drawing/2014/main" xmlns="" id="{B4A881EE-D52E-4062-B95E-6C6B71A023F2}"/>
              </a:ext>
            </a:extLst>
          </p:cNvPr>
          <p:cNvGrpSpPr/>
          <p:nvPr/>
        </p:nvGrpSpPr>
        <p:grpSpPr>
          <a:xfrm>
            <a:off x="88628" y="3237262"/>
            <a:ext cx="366805" cy="396664"/>
            <a:chOff x="1137967" y="3636873"/>
            <a:chExt cx="366098" cy="381058"/>
          </a:xfrm>
        </p:grpSpPr>
        <p:sp>
          <p:nvSpPr>
            <p:cNvPr id="24" name="Freeform: Shape 392">
              <a:extLst>
                <a:ext uri="{FF2B5EF4-FFF2-40B4-BE49-F238E27FC236}">
                  <a16:creationId xmlns:a16="http://schemas.microsoft.com/office/drawing/2014/main" xmlns="" id="{8C410573-E880-4743-8EBB-6C89FA516FBB}"/>
                </a:ext>
              </a:extLst>
            </p:cNvPr>
            <p:cNvSpPr/>
            <p:nvPr/>
          </p:nvSpPr>
          <p:spPr>
            <a:xfrm>
              <a:off x="1255953" y="3946733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01 h 42403"/>
                <a:gd name="connsiteX10" fmla="*/ 10601 w 132509"/>
                <a:gd name="connsiteY10" fmla="*/ 15530 h 42403"/>
                <a:gd name="connsiteX11" fmla="*/ 10601 w 132509"/>
                <a:gd name="connsiteY11" fmla="*/ 29205 h 42403"/>
                <a:gd name="connsiteX12" fmla="*/ 15530 w 132509"/>
                <a:gd name="connsiteY12" fmla="*/ 34134 h 42403"/>
                <a:gd name="connsiteX13" fmla="*/ 118570 w 132509"/>
                <a:gd name="connsiteY13" fmla="*/ 34134 h 42403"/>
                <a:gd name="connsiteX14" fmla="*/ 123499 w 132509"/>
                <a:gd name="connsiteY14" fmla="*/ 29205 h 42403"/>
                <a:gd name="connsiteX15" fmla="*/ 123499 w 132509"/>
                <a:gd name="connsiteY15" fmla="*/ 15530 h 42403"/>
                <a:gd name="connsiteX16" fmla="*/ 118570 w 132509"/>
                <a:gd name="connsiteY16" fmla="*/ 10601 h 42403"/>
                <a:gd name="connsiteX17" fmla="*/ 15530 w 132509"/>
                <a:gd name="connsiteY17" fmla="*/ 10601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39"/>
                    <a:pt x="127156" y="44735"/>
                    <a:pt x="118570" y="44735"/>
                  </a:cubicBezTo>
                  <a:close/>
                  <a:moveTo>
                    <a:pt x="15530" y="10601"/>
                  </a:moveTo>
                  <a:cubicBezTo>
                    <a:pt x="12827" y="10601"/>
                    <a:pt x="10601" y="12827"/>
                    <a:pt x="10601" y="15530"/>
                  </a:cubicBezTo>
                  <a:lnTo>
                    <a:pt x="10601" y="29205"/>
                  </a:lnTo>
                  <a:cubicBezTo>
                    <a:pt x="10601" y="31908"/>
                    <a:pt x="12827" y="34134"/>
                    <a:pt x="15530" y="34134"/>
                  </a:cubicBezTo>
                  <a:lnTo>
                    <a:pt x="118570" y="34134"/>
                  </a:lnTo>
                  <a:cubicBezTo>
                    <a:pt x="121273" y="34134"/>
                    <a:pt x="123499" y="31908"/>
                    <a:pt x="123499" y="29205"/>
                  </a:cubicBezTo>
                  <a:lnTo>
                    <a:pt x="123499" y="15530"/>
                  </a:lnTo>
                  <a:cubicBezTo>
                    <a:pt x="123499" y="12827"/>
                    <a:pt x="121273" y="10601"/>
                    <a:pt x="118570" y="10601"/>
                  </a:cubicBezTo>
                  <a:lnTo>
                    <a:pt x="15530" y="10601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93">
              <a:extLst>
                <a:ext uri="{FF2B5EF4-FFF2-40B4-BE49-F238E27FC236}">
                  <a16:creationId xmlns:a16="http://schemas.microsoft.com/office/drawing/2014/main" xmlns="" id="{B1CD425C-F7C2-4A33-B7A5-4A6A94016B2C}"/>
                </a:ext>
              </a:extLst>
            </p:cNvPr>
            <p:cNvSpPr/>
            <p:nvPr/>
          </p:nvSpPr>
          <p:spPr>
            <a:xfrm>
              <a:off x="1255953" y="3912599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54 h 42403"/>
                <a:gd name="connsiteX10" fmla="*/ 10601 w 132509"/>
                <a:gd name="connsiteY10" fmla="*/ 15583 h 42403"/>
                <a:gd name="connsiteX11" fmla="*/ 10601 w 132509"/>
                <a:gd name="connsiteY11" fmla="*/ 29258 h 42403"/>
                <a:gd name="connsiteX12" fmla="*/ 15530 w 132509"/>
                <a:gd name="connsiteY12" fmla="*/ 34187 h 42403"/>
                <a:gd name="connsiteX13" fmla="*/ 118570 w 132509"/>
                <a:gd name="connsiteY13" fmla="*/ 34187 h 42403"/>
                <a:gd name="connsiteX14" fmla="*/ 123499 w 132509"/>
                <a:gd name="connsiteY14" fmla="*/ 29258 h 42403"/>
                <a:gd name="connsiteX15" fmla="*/ 123499 w 132509"/>
                <a:gd name="connsiteY15" fmla="*/ 15583 h 42403"/>
                <a:gd name="connsiteX16" fmla="*/ 118570 w 132509"/>
                <a:gd name="connsiteY16" fmla="*/ 10654 h 42403"/>
                <a:gd name="connsiteX17" fmla="*/ 15530 w 132509"/>
                <a:gd name="connsiteY17" fmla="*/ 10654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92"/>
                    <a:pt x="127156" y="44735"/>
                    <a:pt x="118570" y="44735"/>
                  </a:cubicBezTo>
                  <a:close/>
                  <a:moveTo>
                    <a:pt x="15530" y="10654"/>
                  </a:moveTo>
                  <a:cubicBezTo>
                    <a:pt x="12827" y="10654"/>
                    <a:pt x="10601" y="12880"/>
                    <a:pt x="10601" y="15583"/>
                  </a:cubicBezTo>
                  <a:lnTo>
                    <a:pt x="10601" y="29258"/>
                  </a:lnTo>
                  <a:cubicBezTo>
                    <a:pt x="10601" y="31961"/>
                    <a:pt x="12827" y="34187"/>
                    <a:pt x="15530" y="34187"/>
                  </a:cubicBezTo>
                  <a:lnTo>
                    <a:pt x="118570" y="34187"/>
                  </a:lnTo>
                  <a:cubicBezTo>
                    <a:pt x="121273" y="34187"/>
                    <a:pt x="123499" y="31961"/>
                    <a:pt x="123499" y="29258"/>
                  </a:cubicBezTo>
                  <a:lnTo>
                    <a:pt x="123499" y="15583"/>
                  </a:lnTo>
                  <a:cubicBezTo>
                    <a:pt x="123499" y="12880"/>
                    <a:pt x="121273" y="10654"/>
                    <a:pt x="118570" y="10654"/>
                  </a:cubicBezTo>
                  <a:lnTo>
                    <a:pt x="15530" y="10654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94">
              <a:extLst>
                <a:ext uri="{FF2B5EF4-FFF2-40B4-BE49-F238E27FC236}">
                  <a16:creationId xmlns:a16="http://schemas.microsoft.com/office/drawing/2014/main" xmlns="" id="{5F0D4A82-A981-4226-A835-9AA16F7410EB}"/>
                </a:ext>
              </a:extLst>
            </p:cNvPr>
            <p:cNvSpPr/>
            <p:nvPr/>
          </p:nvSpPr>
          <p:spPr>
            <a:xfrm>
              <a:off x="1272928" y="3980828"/>
              <a:ext cx="95407" cy="37103"/>
            </a:xfrm>
            <a:custGeom>
              <a:avLst/>
              <a:gdLst>
                <a:gd name="connsiteX0" fmla="*/ 50075 w 95406"/>
                <a:gd name="connsiteY0" fmla="*/ 41435 h 37102"/>
                <a:gd name="connsiteX1" fmla="*/ 357 w 95406"/>
                <a:gd name="connsiteY1" fmla="*/ 7195 h 37102"/>
                <a:gd name="connsiteX2" fmla="*/ 3432 w 95406"/>
                <a:gd name="connsiteY2" fmla="*/ 357 h 37102"/>
                <a:gd name="connsiteX3" fmla="*/ 10269 w 95406"/>
                <a:gd name="connsiteY3" fmla="*/ 3432 h 37102"/>
                <a:gd name="connsiteX4" fmla="*/ 50128 w 95406"/>
                <a:gd name="connsiteY4" fmla="*/ 30835 h 37102"/>
                <a:gd name="connsiteX5" fmla="*/ 89934 w 95406"/>
                <a:gd name="connsiteY5" fmla="*/ 3432 h 37102"/>
                <a:gd name="connsiteX6" fmla="*/ 96771 w 95406"/>
                <a:gd name="connsiteY6" fmla="*/ 357 h 37102"/>
                <a:gd name="connsiteX7" fmla="*/ 99846 w 95406"/>
                <a:gd name="connsiteY7" fmla="*/ 7195 h 37102"/>
                <a:gd name="connsiteX8" fmla="*/ 50075 w 95406"/>
                <a:gd name="connsiteY8" fmla="*/ 41435 h 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06" h="37102">
                  <a:moveTo>
                    <a:pt x="50075" y="41435"/>
                  </a:moveTo>
                  <a:cubicBezTo>
                    <a:pt x="28131" y="41435"/>
                    <a:pt x="8149" y="27654"/>
                    <a:pt x="357" y="7195"/>
                  </a:cubicBezTo>
                  <a:cubicBezTo>
                    <a:pt x="-703" y="4439"/>
                    <a:pt x="675" y="1417"/>
                    <a:pt x="3432" y="357"/>
                  </a:cubicBezTo>
                  <a:cubicBezTo>
                    <a:pt x="6188" y="-703"/>
                    <a:pt x="9209" y="675"/>
                    <a:pt x="10269" y="3432"/>
                  </a:cubicBezTo>
                  <a:cubicBezTo>
                    <a:pt x="16524" y="19810"/>
                    <a:pt x="32531" y="30835"/>
                    <a:pt x="50128" y="30835"/>
                  </a:cubicBezTo>
                  <a:cubicBezTo>
                    <a:pt x="67672" y="30835"/>
                    <a:pt x="83679" y="19810"/>
                    <a:pt x="89934" y="3432"/>
                  </a:cubicBezTo>
                  <a:cubicBezTo>
                    <a:pt x="90994" y="675"/>
                    <a:pt x="94068" y="-650"/>
                    <a:pt x="96771" y="357"/>
                  </a:cubicBezTo>
                  <a:cubicBezTo>
                    <a:pt x="99528" y="1417"/>
                    <a:pt x="100853" y="4492"/>
                    <a:pt x="99846" y="7195"/>
                  </a:cubicBezTo>
                  <a:cubicBezTo>
                    <a:pt x="91948" y="27707"/>
                    <a:pt x="72019" y="41435"/>
                    <a:pt x="50075" y="41435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95">
              <a:extLst>
                <a:ext uri="{FF2B5EF4-FFF2-40B4-BE49-F238E27FC236}">
                  <a16:creationId xmlns:a16="http://schemas.microsoft.com/office/drawing/2014/main" xmlns="" id="{6E5603FD-63C1-4CEB-8DD6-85A1FE9D0EEF}"/>
                </a:ext>
              </a:extLst>
            </p:cNvPr>
            <p:cNvSpPr/>
            <p:nvPr/>
          </p:nvSpPr>
          <p:spPr>
            <a:xfrm>
              <a:off x="1218480" y="3705353"/>
              <a:ext cx="206715" cy="217316"/>
            </a:xfrm>
            <a:custGeom>
              <a:avLst/>
              <a:gdLst>
                <a:gd name="connsiteX0" fmla="*/ 55813 w 206715"/>
                <a:gd name="connsiteY0" fmla="*/ 218429 h 217315"/>
                <a:gd name="connsiteX1" fmla="*/ 55654 w 206715"/>
                <a:gd name="connsiteY1" fmla="*/ 218429 h 217315"/>
                <a:gd name="connsiteX2" fmla="*/ 50513 w 206715"/>
                <a:gd name="connsiteY2" fmla="*/ 212969 h 217315"/>
                <a:gd name="connsiteX3" fmla="*/ 34983 w 206715"/>
                <a:gd name="connsiteY3" fmla="*/ 182598 h 217315"/>
                <a:gd name="connsiteX4" fmla="*/ 34877 w 206715"/>
                <a:gd name="connsiteY4" fmla="*/ 182545 h 217315"/>
                <a:gd name="connsiteX5" fmla="*/ 0 w 206715"/>
                <a:gd name="connsiteY5" fmla="*/ 104577 h 217315"/>
                <a:gd name="connsiteX6" fmla="*/ 104524 w 206715"/>
                <a:gd name="connsiteY6" fmla="*/ 0 h 217315"/>
                <a:gd name="connsiteX7" fmla="*/ 209047 w 206715"/>
                <a:gd name="connsiteY7" fmla="*/ 104577 h 217315"/>
                <a:gd name="connsiteX8" fmla="*/ 174436 w 206715"/>
                <a:gd name="connsiteY8" fmla="*/ 182280 h 217315"/>
                <a:gd name="connsiteX9" fmla="*/ 158800 w 206715"/>
                <a:gd name="connsiteY9" fmla="*/ 212758 h 217315"/>
                <a:gd name="connsiteX10" fmla="*/ 153658 w 206715"/>
                <a:gd name="connsiteY10" fmla="*/ 218217 h 217315"/>
                <a:gd name="connsiteX11" fmla="*/ 148199 w 206715"/>
                <a:gd name="connsiteY11" fmla="*/ 213076 h 217315"/>
                <a:gd name="connsiteX12" fmla="*/ 167174 w 206715"/>
                <a:gd name="connsiteY12" fmla="*/ 174542 h 217315"/>
                <a:gd name="connsiteX13" fmla="*/ 167174 w 206715"/>
                <a:gd name="connsiteY13" fmla="*/ 174542 h 217315"/>
                <a:gd name="connsiteX14" fmla="*/ 198393 w 206715"/>
                <a:gd name="connsiteY14" fmla="*/ 104577 h 217315"/>
                <a:gd name="connsiteX15" fmla="*/ 104471 w 206715"/>
                <a:gd name="connsiteY15" fmla="*/ 10601 h 217315"/>
                <a:gd name="connsiteX16" fmla="*/ 10548 w 206715"/>
                <a:gd name="connsiteY16" fmla="*/ 104577 h 217315"/>
                <a:gd name="connsiteX17" fmla="*/ 36573 w 206715"/>
                <a:gd name="connsiteY17" fmla="*/ 169453 h 217315"/>
                <a:gd name="connsiteX18" fmla="*/ 42085 w 206715"/>
                <a:gd name="connsiteY18" fmla="*/ 174754 h 217315"/>
                <a:gd name="connsiteX19" fmla="*/ 61060 w 206715"/>
                <a:gd name="connsiteY19" fmla="*/ 213287 h 217315"/>
                <a:gd name="connsiteX20" fmla="*/ 55813 w 206715"/>
                <a:gd name="connsiteY20" fmla="*/ 218429 h 21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715" h="217315">
                  <a:moveTo>
                    <a:pt x="55813" y="218429"/>
                  </a:moveTo>
                  <a:cubicBezTo>
                    <a:pt x="55760" y="218429"/>
                    <a:pt x="55707" y="218429"/>
                    <a:pt x="55654" y="218429"/>
                  </a:cubicBezTo>
                  <a:cubicBezTo>
                    <a:pt x="52739" y="218323"/>
                    <a:pt x="50407" y="215885"/>
                    <a:pt x="50513" y="212969"/>
                  </a:cubicBezTo>
                  <a:cubicBezTo>
                    <a:pt x="50831" y="203111"/>
                    <a:pt x="45583" y="192881"/>
                    <a:pt x="34983" y="182598"/>
                  </a:cubicBezTo>
                  <a:lnTo>
                    <a:pt x="34877" y="182545"/>
                  </a:lnTo>
                  <a:cubicBezTo>
                    <a:pt x="12721" y="162722"/>
                    <a:pt x="0" y="134312"/>
                    <a:pt x="0" y="104577"/>
                  </a:cubicBezTo>
                  <a:cubicBezTo>
                    <a:pt x="0" y="46908"/>
                    <a:pt x="46908" y="0"/>
                    <a:pt x="104524" y="0"/>
                  </a:cubicBezTo>
                  <a:cubicBezTo>
                    <a:pt x="162139" y="0"/>
                    <a:pt x="209047" y="46908"/>
                    <a:pt x="209047" y="104577"/>
                  </a:cubicBezTo>
                  <a:cubicBezTo>
                    <a:pt x="209047" y="134206"/>
                    <a:pt x="196432" y="162510"/>
                    <a:pt x="174436" y="182280"/>
                  </a:cubicBezTo>
                  <a:cubicBezTo>
                    <a:pt x="163782" y="192616"/>
                    <a:pt x="158535" y="202899"/>
                    <a:pt x="158800" y="212758"/>
                  </a:cubicBezTo>
                  <a:cubicBezTo>
                    <a:pt x="158906" y="215673"/>
                    <a:pt x="156573" y="218111"/>
                    <a:pt x="153658" y="218217"/>
                  </a:cubicBezTo>
                  <a:cubicBezTo>
                    <a:pt x="150584" y="218376"/>
                    <a:pt x="148305" y="215991"/>
                    <a:pt x="148199" y="213076"/>
                  </a:cubicBezTo>
                  <a:cubicBezTo>
                    <a:pt x="147828" y="200037"/>
                    <a:pt x="154188" y="187104"/>
                    <a:pt x="167174" y="174542"/>
                  </a:cubicBezTo>
                  <a:lnTo>
                    <a:pt x="167174" y="174542"/>
                  </a:lnTo>
                  <a:cubicBezTo>
                    <a:pt x="187104" y="156573"/>
                    <a:pt x="198393" y="131185"/>
                    <a:pt x="198393" y="104577"/>
                  </a:cubicBezTo>
                  <a:cubicBezTo>
                    <a:pt x="198393" y="52792"/>
                    <a:pt x="156255" y="10601"/>
                    <a:pt x="104471" y="10601"/>
                  </a:cubicBezTo>
                  <a:cubicBezTo>
                    <a:pt x="52686" y="10601"/>
                    <a:pt x="10548" y="52739"/>
                    <a:pt x="10548" y="104577"/>
                  </a:cubicBezTo>
                  <a:cubicBezTo>
                    <a:pt x="10548" y="128799"/>
                    <a:pt x="19929" y="152068"/>
                    <a:pt x="36573" y="169453"/>
                  </a:cubicBezTo>
                  <a:lnTo>
                    <a:pt x="42085" y="174754"/>
                  </a:lnTo>
                  <a:cubicBezTo>
                    <a:pt x="55071" y="187316"/>
                    <a:pt x="61484" y="200302"/>
                    <a:pt x="61060" y="213287"/>
                  </a:cubicBezTo>
                  <a:cubicBezTo>
                    <a:pt x="61007" y="216150"/>
                    <a:pt x="58675" y="218429"/>
                    <a:pt x="55813" y="21842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96">
              <a:extLst>
                <a:ext uri="{FF2B5EF4-FFF2-40B4-BE49-F238E27FC236}">
                  <a16:creationId xmlns:a16="http://schemas.microsoft.com/office/drawing/2014/main" xmlns="" id="{7436346C-270F-4488-BC62-CF696407005E}"/>
                </a:ext>
              </a:extLst>
            </p:cNvPr>
            <p:cNvSpPr/>
            <p:nvPr/>
          </p:nvSpPr>
          <p:spPr>
            <a:xfrm>
              <a:off x="1291568" y="3822632"/>
              <a:ext cx="58304" cy="100707"/>
            </a:xfrm>
            <a:custGeom>
              <a:avLst/>
              <a:gdLst>
                <a:gd name="connsiteX0" fmla="*/ 43520 w 58304"/>
                <a:gd name="connsiteY0" fmla="*/ 101151 h 100707"/>
                <a:gd name="connsiteX1" fmla="*/ 42778 w 58304"/>
                <a:gd name="connsiteY1" fmla="*/ 101098 h 100707"/>
                <a:gd name="connsiteX2" fmla="*/ 38272 w 58304"/>
                <a:gd name="connsiteY2" fmla="*/ 95108 h 100707"/>
                <a:gd name="connsiteX3" fmla="*/ 49350 w 58304"/>
                <a:gd name="connsiteY3" fmla="*/ 18041 h 100707"/>
                <a:gd name="connsiteX4" fmla="*/ 44686 w 58304"/>
                <a:gd name="connsiteY4" fmla="*/ 19737 h 100707"/>
                <a:gd name="connsiteX5" fmla="*/ 30799 w 58304"/>
                <a:gd name="connsiteY5" fmla="*/ 14596 h 100707"/>
                <a:gd name="connsiteX6" fmla="*/ 21364 w 58304"/>
                <a:gd name="connsiteY6" fmla="*/ 18783 h 100707"/>
                <a:gd name="connsiteX7" fmla="*/ 12513 w 58304"/>
                <a:gd name="connsiteY7" fmla="*/ 18200 h 100707"/>
                <a:gd name="connsiteX8" fmla="*/ 23590 w 58304"/>
                <a:gd name="connsiteY8" fmla="*/ 95055 h 100707"/>
                <a:gd name="connsiteX9" fmla="*/ 19085 w 58304"/>
                <a:gd name="connsiteY9" fmla="*/ 101045 h 100707"/>
                <a:gd name="connsiteX10" fmla="*/ 13096 w 58304"/>
                <a:gd name="connsiteY10" fmla="*/ 96539 h 100707"/>
                <a:gd name="connsiteX11" fmla="*/ 57 w 58304"/>
                <a:gd name="connsiteY11" fmla="*/ 6115 h 100707"/>
                <a:gd name="connsiteX12" fmla="*/ 3555 w 58304"/>
                <a:gd name="connsiteY12" fmla="*/ 337 h 100707"/>
                <a:gd name="connsiteX13" fmla="*/ 9862 w 58304"/>
                <a:gd name="connsiteY13" fmla="*/ 2723 h 100707"/>
                <a:gd name="connsiteX14" fmla="*/ 19138 w 58304"/>
                <a:gd name="connsiteY14" fmla="*/ 8341 h 100707"/>
                <a:gd name="connsiteX15" fmla="*/ 26347 w 58304"/>
                <a:gd name="connsiteY15" fmla="*/ 3571 h 100707"/>
                <a:gd name="connsiteX16" fmla="*/ 31329 w 58304"/>
                <a:gd name="connsiteY16" fmla="*/ 125 h 100707"/>
                <a:gd name="connsiteX17" fmla="*/ 31329 w 58304"/>
                <a:gd name="connsiteY17" fmla="*/ 125 h 100707"/>
                <a:gd name="connsiteX18" fmla="*/ 36311 w 58304"/>
                <a:gd name="connsiteY18" fmla="*/ 3412 h 100707"/>
                <a:gd name="connsiteX19" fmla="*/ 42089 w 58304"/>
                <a:gd name="connsiteY19" fmla="*/ 9348 h 100707"/>
                <a:gd name="connsiteX20" fmla="*/ 52212 w 58304"/>
                <a:gd name="connsiteY20" fmla="*/ 2140 h 100707"/>
                <a:gd name="connsiteX21" fmla="*/ 58467 w 58304"/>
                <a:gd name="connsiteY21" fmla="*/ 391 h 100707"/>
                <a:gd name="connsiteX22" fmla="*/ 61700 w 58304"/>
                <a:gd name="connsiteY22" fmla="*/ 6062 h 100707"/>
                <a:gd name="connsiteX23" fmla="*/ 48661 w 58304"/>
                <a:gd name="connsiteY23" fmla="*/ 96487 h 100707"/>
                <a:gd name="connsiteX24" fmla="*/ 43520 w 58304"/>
                <a:gd name="connsiteY24" fmla="*/ 101151 h 1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304" h="100707">
                  <a:moveTo>
                    <a:pt x="43520" y="101151"/>
                  </a:moveTo>
                  <a:cubicBezTo>
                    <a:pt x="43255" y="101151"/>
                    <a:pt x="42990" y="101151"/>
                    <a:pt x="42778" y="101098"/>
                  </a:cubicBezTo>
                  <a:cubicBezTo>
                    <a:pt x="39863" y="100674"/>
                    <a:pt x="37848" y="97971"/>
                    <a:pt x="38272" y="95108"/>
                  </a:cubicBezTo>
                  <a:lnTo>
                    <a:pt x="49350" y="18041"/>
                  </a:lnTo>
                  <a:cubicBezTo>
                    <a:pt x="47919" y="18730"/>
                    <a:pt x="46329" y="19313"/>
                    <a:pt x="44686" y="19737"/>
                  </a:cubicBezTo>
                  <a:cubicBezTo>
                    <a:pt x="38749" y="21221"/>
                    <a:pt x="34032" y="18359"/>
                    <a:pt x="30799" y="14596"/>
                  </a:cubicBezTo>
                  <a:cubicBezTo>
                    <a:pt x="28573" y="16345"/>
                    <a:pt x="25498" y="17935"/>
                    <a:pt x="21364" y="18783"/>
                  </a:cubicBezTo>
                  <a:cubicBezTo>
                    <a:pt x="18131" y="19472"/>
                    <a:pt x="15163" y="19154"/>
                    <a:pt x="12513" y="18200"/>
                  </a:cubicBezTo>
                  <a:lnTo>
                    <a:pt x="23590" y="95055"/>
                  </a:lnTo>
                  <a:cubicBezTo>
                    <a:pt x="24014" y="97971"/>
                    <a:pt x="22000" y="100621"/>
                    <a:pt x="19085" y="101045"/>
                  </a:cubicBezTo>
                  <a:cubicBezTo>
                    <a:pt x="16223" y="101469"/>
                    <a:pt x="13520" y="99455"/>
                    <a:pt x="13096" y="96539"/>
                  </a:cubicBezTo>
                  <a:lnTo>
                    <a:pt x="57" y="6115"/>
                  </a:lnTo>
                  <a:cubicBezTo>
                    <a:pt x="-314" y="3571"/>
                    <a:pt x="1170" y="1186"/>
                    <a:pt x="3555" y="337"/>
                  </a:cubicBezTo>
                  <a:cubicBezTo>
                    <a:pt x="5940" y="-458"/>
                    <a:pt x="8643" y="497"/>
                    <a:pt x="9862" y="2723"/>
                  </a:cubicBezTo>
                  <a:cubicBezTo>
                    <a:pt x="9862" y="2776"/>
                    <a:pt x="13891" y="9454"/>
                    <a:pt x="19138" y="8341"/>
                  </a:cubicBezTo>
                  <a:cubicBezTo>
                    <a:pt x="24915" y="7122"/>
                    <a:pt x="26294" y="3730"/>
                    <a:pt x="26347" y="3571"/>
                  </a:cubicBezTo>
                  <a:cubicBezTo>
                    <a:pt x="27142" y="1557"/>
                    <a:pt x="29156" y="125"/>
                    <a:pt x="31329" y="125"/>
                  </a:cubicBezTo>
                  <a:cubicBezTo>
                    <a:pt x="31329" y="125"/>
                    <a:pt x="31329" y="125"/>
                    <a:pt x="31329" y="125"/>
                  </a:cubicBezTo>
                  <a:cubicBezTo>
                    <a:pt x="33502" y="125"/>
                    <a:pt x="35516" y="1398"/>
                    <a:pt x="36311" y="3412"/>
                  </a:cubicBezTo>
                  <a:cubicBezTo>
                    <a:pt x="37000" y="5214"/>
                    <a:pt x="39757" y="9984"/>
                    <a:pt x="42089" y="9348"/>
                  </a:cubicBezTo>
                  <a:cubicBezTo>
                    <a:pt x="47813" y="7917"/>
                    <a:pt x="52212" y="2193"/>
                    <a:pt x="52212" y="2140"/>
                  </a:cubicBezTo>
                  <a:cubicBezTo>
                    <a:pt x="53644" y="178"/>
                    <a:pt x="56241" y="-511"/>
                    <a:pt x="58467" y="391"/>
                  </a:cubicBezTo>
                  <a:cubicBezTo>
                    <a:pt x="60693" y="1292"/>
                    <a:pt x="62018" y="3624"/>
                    <a:pt x="61700" y="6062"/>
                  </a:cubicBezTo>
                  <a:lnTo>
                    <a:pt x="48661" y="96487"/>
                  </a:lnTo>
                  <a:cubicBezTo>
                    <a:pt x="48396" y="99243"/>
                    <a:pt x="46117" y="101151"/>
                    <a:pt x="43520" y="10115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97">
              <a:extLst>
                <a:ext uri="{FF2B5EF4-FFF2-40B4-BE49-F238E27FC236}">
                  <a16:creationId xmlns:a16="http://schemas.microsoft.com/office/drawing/2014/main" xmlns="" id="{D9B1D523-8DED-4870-B7AA-FE7E36E972F3}"/>
                </a:ext>
              </a:extLst>
            </p:cNvPr>
            <p:cNvSpPr/>
            <p:nvPr/>
          </p:nvSpPr>
          <p:spPr>
            <a:xfrm>
              <a:off x="1331151" y="3738201"/>
              <a:ext cx="58304" cy="47703"/>
            </a:xfrm>
            <a:custGeom>
              <a:avLst/>
              <a:gdLst>
                <a:gd name="connsiteX0" fmla="*/ 53602 w 58304"/>
                <a:gd name="connsiteY0" fmla="*/ 52224 h 47703"/>
                <a:gd name="connsiteX1" fmla="*/ 48567 w 58304"/>
                <a:gd name="connsiteY1" fmla="*/ 48514 h 47703"/>
                <a:gd name="connsiteX2" fmla="*/ 3938 w 58304"/>
                <a:gd name="connsiteY2" fmla="*/ 10404 h 47703"/>
                <a:gd name="connsiteX3" fmla="*/ 174 w 58304"/>
                <a:gd name="connsiteY3" fmla="*/ 3938 h 47703"/>
                <a:gd name="connsiteX4" fmla="*/ 6641 w 58304"/>
                <a:gd name="connsiteY4" fmla="*/ 174 h 47703"/>
                <a:gd name="connsiteX5" fmla="*/ 58691 w 58304"/>
                <a:gd name="connsiteY5" fmla="*/ 45334 h 47703"/>
                <a:gd name="connsiteX6" fmla="*/ 55192 w 58304"/>
                <a:gd name="connsiteY6" fmla="*/ 51959 h 47703"/>
                <a:gd name="connsiteX7" fmla="*/ 53602 w 58304"/>
                <a:gd name="connsiteY7" fmla="*/ 52224 h 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04" h="47703">
                  <a:moveTo>
                    <a:pt x="53602" y="52224"/>
                  </a:moveTo>
                  <a:cubicBezTo>
                    <a:pt x="51323" y="52224"/>
                    <a:pt x="49256" y="50793"/>
                    <a:pt x="48567" y="48514"/>
                  </a:cubicBezTo>
                  <a:cubicBezTo>
                    <a:pt x="42577" y="29220"/>
                    <a:pt x="27948" y="16765"/>
                    <a:pt x="3938" y="10404"/>
                  </a:cubicBezTo>
                  <a:cubicBezTo>
                    <a:pt x="1128" y="9662"/>
                    <a:pt x="-568" y="6747"/>
                    <a:pt x="174" y="3938"/>
                  </a:cubicBezTo>
                  <a:cubicBezTo>
                    <a:pt x="916" y="1128"/>
                    <a:pt x="3832" y="-568"/>
                    <a:pt x="6641" y="174"/>
                  </a:cubicBezTo>
                  <a:cubicBezTo>
                    <a:pt x="34097" y="7436"/>
                    <a:pt x="51588" y="22595"/>
                    <a:pt x="58691" y="45334"/>
                  </a:cubicBezTo>
                  <a:cubicBezTo>
                    <a:pt x="59539" y="48143"/>
                    <a:pt x="58002" y="51111"/>
                    <a:pt x="55192" y="51959"/>
                  </a:cubicBezTo>
                  <a:cubicBezTo>
                    <a:pt x="54662" y="52118"/>
                    <a:pt x="54132" y="52224"/>
                    <a:pt x="53602" y="5222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98">
              <a:extLst>
                <a:ext uri="{FF2B5EF4-FFF2-40B4-BE49-F238E27FC236}">
                  <a16:creationId xmlns:a16="http://schemas.microsoft.com/office/drawing/2014/main" xmlns="" id="{E702D3E7-D16C-48C5-BE41-364ACBDDA5AC}"/>
                </a:ext>
              </a:extLst>
            </p:cNvPr>
            <p:cNvSpPr/>
            <p:nvPr/>
          </p:nvSpPr>
          <p:spPr>
            <a:xfrm>
              <a:off x="1137967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99">
              <a:extLst>
                <a:ext uri="{FF2B5EF4-FFF2-40B4-BE49-F238E27FC236}">
                  <a16:creationId xmlns:a16="http://schemas.microsoft.com/office/drawing/2014/main" xmlns="" id="{2BC1D708-8A38-4F4D-BD1C-F68360869DF3}"/>
                </a:ext>
              </a:extLst>
            </p:cNvPr>
            <p:cNvSpPr/>
            <p:nvPr/>
          </p:nvSpPr>
          <p:spPr>
            <a:xfrm>
              <a:off x="1451061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400">
              <a:extLst>
                <a:ext uri="{FF2B5EF4-FFF2-40B4-BE49-F238E27FC236}">
                  <a16:creationId xmlns:a16="http://schemas.microsoft.com/office/drawing/2014/main" xmlns="" id="{2E5095FA-0417-4437-867B-01C722693637}"/>
                </a:ext>
              </a:extLst>
            </p:cNvPr>
            <p:cNvSpPr/>
            <p:nvPr/>
          </p:nvSpPr>
          <p:spPr>
            <a:xfrm>
              <a:off x="1411984" y="3668662"/>
              <a:ext cx="63605" cy="63605"/>
            </a:xfrm>
            <a:custGeom>
              <a:avLst/>
              <a:gdLst>
                <a:gd name="connsiteX0" fmla="*/ 5314 w 63604"/>
                <a:gd name="connsiteY0" fmla="*/ 64254 h 63604"/>
                <a:gd name="connsiteX1" fmla="*/ 1550 w 63604"/>
                <a:gd name="connsiteY1" fmla="*/ 62717 h 63604"/>
                <a:gd name="connsiteX2" fmla="*/ 1550 w 63604"/>
                <a:gd name="connsiteY2" fmla="*/ 55243 h 63604"/>
                <a:gd name="connsiteX3" fmla="*/ 55243 w 63604"/>
                <a:gd name="connsiteY3" fmla="*/ 1550 h 63604"/>
                <a:gd name="connsiteX4" fmla="*/ 62717 w 63604"/>
                <a:gd name="connsiteY4" fmla="*/ 1550 h 63604"/>
                <a:gd name="connsiteX5" fmla="*/ 62717 w 63604"/>
                <a:gd name="connsiteY5" fmla="*/ 9024 h 63604"/>
                <a:gd name="connsiteX6" fmla="*/ 9077 w 63604"/>
                <a:gd name="connsiteY6" fmla="*/ 62717 h 63604"/>
                <a:gd name="connsiteX7" fmla="*/ 5314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314" y="64254"/>
                  </a:moveTo>
                  <a:cubicBezTo>
                    <a:pt x="3936" y="64254"/>
                    <a:pt x="2610" y="63724"/>
                    <a:pt x="1550" y="62717"/>
                  </a:cubicBezTo>
                  <a:cubicBezTo>
                    <a:pt x="-517" y="60650"/>
                    <a:pt x="-517" y="57310"/>
                    <a:pt x="1550" y="55243"/>
                  </a:cubicBezTo>
                  <a:lnTo>
                    <a:pt x="55243" y="1550"/>
                  </a:lnTo>
                  <a:cubicBezTo>
                    <a:pt x="57310" y="-517"/>
                    <a:pt x="60650" y="-517"/>
                    <a:pt x="62717" y="1550"/>
                  </a:cubicBezTo>
                  <a:cubicBezTo>
                    <a:pt x="64784" y="3618"/>
                    <a:pt x="64784" y="6957"/>
                    <a:pt x="62717" y="9024"/>
                  </a:cubicBezTo>
                  <a:lnTo>
                    <a:pt x="9077" y="62717"/>
                  </a:lnTo>
                  <a:cubicBezTo>
                    <a:pt x="8017" y="63724"/>
                    <a:pt x="6692" y="64254"/>
                    <a:pt x="5314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401">
              <a:extLst>
                <a:ext uri="{FF2B5EF4-FFF2-40B4-BE49-F238E27FC236}">
                  <a16:creationId xmlns:a16="http://schemas.microsoft.com/office/drawing/2014/main" xmlns="" id="{1DCD64B0-FC87-4845-B25B-31A39A1D672F}"/>
                </a:ext>
              </a:extLst>
            </p:cNvPr>
            <p:cNvSpPr/>
            <p:nvPr/>
          </p:nvSpPr>
          <p:spPr>
            <a:xfrm>
              <a:off x="1317703" y="3636873"/>
              <a:ext cx="10601" cy="53004"/>
            </a:xfrm>
            <a:custGeom>
              <a:avLst/>
              <a:gdLst>
                <a:gd name="connsiteX0" fmla="*/ 5300 w 10600"/>
                <a:gd name="connsiteY0" fmla="*/ 56979 h 53003"/>
                <a:gd name="connsiteX1" fmla="*/ 0 w 10600"/>
                <a:gd name="connsiteY1" fmla="*/ 51679 h 53003"/>
                <a:gd name="connsiteX2" fmla="*/ 0 w 10600"/>
                <a:gd name="connsiteY2" fmla="*/ 5300 h 53003"/>
                <a:gd name="connsiteX3" fmla="*/ 5300 w 10600"/>
                <a:gd name="connsiteY3" fmla="*/ 0 h 53003"/>
                <a:gd name="connsiteX4" fmla="*/ 10601 w 10600"/>
                <a:gd name="connsiteY4" fmla="*/ 5300 h 53003"/>
                <a:gd name="connsiteX5" fmla="*/ 10601 w 10600"/>
                <a:gd name="connsiteY5" fmla="*/ 51679 h 53003"/>
                <a:gd name="connsiteX6" fmla="*/ 5300 w 10600"/>
                <a:gd name="connsiteY6" fmla="*/ 56979 h 5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0" h="53003">
                  <a:moveTo>
                    <a:pt x="5300" y="56979"/>
                  </a:moveTo>
                  <a:cubicBezTo>
                    <a:pt x="2385" y="56979"/>
                    <a:pt x="0" y="54594"/>
                    <a:pt x="0" y="51679"/>
                  </a:cubicBezTo>
                  <a:lnTo>
                    <a:pt x="0" y="5300"/>
                  </a:lnTo>
                  <a:cubicBezTo>
                    <a:pt x="0" y="2385"/>
                    <a:pt x="2385" y="0"/>
                    <a:pt x="5300" y="0"/>
                  </a:cubicBezTo>
                  <a:cubicBezTo>
                    <a:pt x="8216" y="0"/>
                    <a:pt x="10601" y="2385"/>
                    <a:pt x="10601" y="5300"/>
                  </a:cubicBezTo>
                  <a:lnTo>
                    <a:pt x="10601" y="51679"/>
                  </a:lnTo>
                  <a:cubicBezTo>
                    <a:pt x="10601" y="54594"/>
                    <a:pt x="8216" y="56979"/>
                    <a:pt x="5300" y="5697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02">
              <a:extLst>
                <a:ext uri="{FF2B5EF4-FFF2-40B4-BE49-F238E27FC236}">
                  <a16:creationId xmlns:a16="http://schemas.microsoft.com/office/drawing/2014/main" xmlns="" id="{A677F953-5AD4-4112-B971-B4A2D201B1EF}"/>
                </a:ext>
              </a:extLst>
            </p:cNvPr>
            <p:cNvSpPr/>
            <p:nvPr/>
          </p:nvSpPr>
          <p:spPr>
            <a:xfrm>
              <a:off x="1169703" y="3668662"/>
              <a:ext cx="63605" cy="63605"/>
            </a:xfrm>
            <a:custGeom>
              <a:avLst/>
              <a:gdLst>
                <a:gd name="connsiteX0" fmla="*/ 59007 w 63604"/>
                <a:gd name="connsiteY0" fmla="*/ 64254 h 63604"/>
                <a:gd name="connsiteX1" fmla="*/ 55243 w 63604"/>
                <a:gd name="connsiteY1" fmla="*/ 62717 h 63604"/>
                <a:gd name="connsiteX2" fmla="*/ 1550 w 63604"/>
                <a:gd name="connsiteY2" fmla="*/ 9024 h 63604"/>
                <a:gd name="connsiteX3" fmla="*/ 1550 w 63604"/>
                <a:gd name="connsiteY3" fmla="*/ 1550 h 63604"/>
                <a:gd name="connsiteX4" fmla="*/ 9024 w 63604"/>
                <a:gd name="connsiteY4" fmla="*/ 1550 h 63604"/>
                <a:gd name="connsiteX5" fmla="*/ 62717 w 63604"/>
                <a:gd name="connsiteY5" fmla="*/ 55243 h 63604"/>
                <a:gd name="connsiteX6" fmla="*/ 62717 w 63604"/>
                <a:gd name="connsiteY6" fmla="*/ 62717 h 63604"/>
                <a:gd name="connsiteX7" fmla="*/ 59007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9007" y="64254"/>
                  </a:moveTo>
                  <a:cubicBezTo>
                    <a:pt x="57628" y="64254"/>
                    <a:pt x="56303" y="63724"/>
                    <a:pt x="55243" y="62717"/>
                  </a:cubicBezTo>
                  <a:lnTo>
                    <a:pt x="1550" y="9024"/>
                  </a:lnTo>
                  <a:cubicBezTo>
                    <a:pt x="-517" y="6957"/>
                    <a:pt x="-517" y="3618"/>
                    <a:pt x="1550" y="1550"/>
                  </a:cubicBezTo>
                  <a:cubicBezTo>
                    <a:pt x="3618" y="-517"/>
                    <a:pt x="6957" y="-517"/>
                    <a:pt x="9024" y="1550"/>
                  </a:cubicBezTo>
                  <a:lnTo>
                    <a:pt x="62717" y="55243"/>
                  </a:lnTo>
                  <a:cubicBezTo>
                    <a:pt x="64784" y="57310"/>
                    <a:pt x="64784" y="60650"/>
                    <a:pt x="62717" y="62717"/>
                  </a:cubicBezTo>
                  <a:cubicBezTo>
                    <a:pt x="61710" y="63724"/>
                    <a:pt x="60385" y="64254"/>
                    <a:pt x="59007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85" y="2251575"/>
            <a:ext cx="469267" cy="46926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21" y="3713035"/>
            <a:ext cx="469267" cy="469266"/>
          </a:xfrm>
          <a:prstGeom prst="rect">
            <a:avLst/>
          </a:prstGeom>
        </p:spPr>
      </p:pic>
      <p:sp>
        <p:nvSpPr>
          <p:cNvPr id="39" name="Пятиугольник 38"/>
          <p:cNvSpPr/>
          <p:nvPr/>
        </p:nvSpPr>
        <p:spPr>
          <a:xfrm>
            <a:off x="-46349" y="-7152"/>
            <a:ext cx="11946976" cy="638553"/>
          </a:xfrm>
          <a:prstGeom prst="homePlate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>
                <a:solidFill>
                  <a:schemeClr val="bg1"/>
                </a:solidFill>
                <a:cs typeface="Arial" pitchFamily="34" charset="0"/>
              </a:rPr>
              <a:t>Правовые ориентиры  для  образовательной организации в 2023-2024 уч. г.</a:t>
            </a:r>
            <a:endParaRPr lang="ru-RU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09406" y="4754930"/>
            <a:ext cx="385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91AAB"/>
                </a:solidFill>
                <a:latin typeface="Arial" pitchFamily="34" charset="0"/>
                <a:cs typeface="Arial" pitchFamily="34" charset="0"/>
              </a:rPr>
              <a:t>ФЕДЕРАЛЬНЫЙ ПЕРЕЧЕНЬ УЧЕБНИКОВ</a:t>
            </a:r>
          </a:p>
        </p:txBody>
      </p:sp>
      <p:grpSp>
        <p:nvGrpSpPr>
          <p:cNvPr id="42" name="Group 813">
            <a:extLst>
              <a:ext uri="{FF2B5EF4-FFF2-40B4-BE49-F238E27FC236}">
                <a16:creationId xmlns:a16="http://schemas.microsoft.com/office/drawing/2014/main" xmlns="" id="{B4A881EE-D52E-4062-B95E-6C6B71A023F2}"/>
              </a:ext>
            </a:extLst>
          </p:cNvPr>
          <p:cNvGrpSpPr/>
          <p:nvPr/>
        </p:nvGrpSpPr>
        <p:grpSpPr>
          <a:xfrm>
            <a:off x="269956" y="5549217"/>
            <a:ext cx="366805" cy="396664"/>
            <a:chOff x="1137967" y="3636873"/>
            <a:chExt cx="366098" cy="381058"/>
          </a:xfrm>
        </p:grpSpPr>
        <p:sp>
          <p:nvSpPr>
            <p:cNvPr id="43" name="Freeform: Shape 392">
              <a:extLst>
                <a:ext uri="{FF2B5EF4-FFF2-40B4-BE49-F238E27FC236}">
                  <a16:creationId xmlns:a16="http://schemas.microsoft.com/office/drawing/2014/main" xmlns="" id="{8C410573-E880-4743-8EBB-6C89FA516FBB}"/>
                </a:ext>
              </a:extLst>
            </p:cNvPr>
            <p:cNvSpPr/>
            <p:nvPr/>
          </p:nvSpPr>
          <p:spPr>
            <a:xfrm>
              <a:off x="1255953" y="3946733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01 h 42403"/>
                <a:gd name="connsiteX10" fmla="*/ 10601 w 132509"/>
                <a:gd name="connsiteY10" fmla="*/ 15530 h 42403"/>
                <a:gd name="connsiteX11" fmla="*/ 10601 w 132509"/>
                <a:gd name="connsiteY11" fmla="*/ 29205 h 42403"/>
                <a:gd name="connsiteX12" fmla="*/ 15530 w 132509"/>
                <a:gd name="connsiteY12" fmla="*/ 34134 h 42403"/>
                <a:gd name="connsiteX13" fmla="*/ 118570 w 132509"/>
                <a:gd name="connsiteY13" fmla="*/ 34134 h 42403"/>
                <a:gd name="connsiteX14" fmla="*/ 123499 w 132509"/>
                <a:gd name="connsiteY14" fmla="*/ 29205 h 42403"/>
                <a:gd name="connsiteX15" fmla="*/ 123499 w 132509"/>
                <a:gd name="connsiteY15" fmla="*/ 15530 h 42403"/>
                <a:gd name="connsiteX16" fmla="*/ 118570 w 132509"/>
                <a:gd name="connsiteY16" fmla="*/ 10601 h 42403"/>
                <a:gd name="connsiteX17" fmla="*/ 15530 w 132509"/>
                <a:gd name="connsiteY17" fmla="*/ 10601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39"/>
                    <a:pt x="127156" y="44735"/>
                    <a:pt x="118570" y="44735"/>
                  </a:cubicBezTo>
                  <a:close/>
                  <a:moveTo>
                    <a:pt x="15530" y="10601"/>
                  </a:moveTo>
                  <a:cubicBezTo>
                    <a:pt x="12827" y="10601"/>
                    <a:pt x="10601" y="12827"/>
                    <a:pt x="10601" y="15530"/>
                  </a:cubicBezTo>
                  <a:lnTo>
                    <a:pt x="10601" y="29205"/>
                  </a:lnTo>
                  <a:cubicBezTo>
                    <a:pt x="10601" y="31908"/>
                    <a:pt x="12827" y="34134"/>
                    <a:pt x="15530" y="34134"/>
                  </a:cubicBezTo>
                  <a:lnTo>
                    <a:pt x="118570" y="34134"/>
                  </a:lnTo>
                  <a:cubicBezTo>
                    <a:pt x="121273" y="34134"/>
                    <a:pt x="123499" y="31908"/>
                    <a:pt x="123499" y="29205"/>
                  </a:cubicBezTo>
                  <a:lnTo>
                    <a:pt x="123499" y="15530"/>
                  </a:lnTo>
                  <a:cubicBezTo>
                    <a:pt x="123499" y="12827"/>
                    <a:pt x="121273" y="10601"/>
                    <a:pt x="118570" y="10601"/>
                  </a:cubicBezTo>
                  <a:lnTo>
                    <a:pt x="15530" y="10601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93">
              <a:extLst>
                <a:ext uri="{FF2B5EF4-FFF2-40B4-BE49-F238E27FC236}">
                  <a16:creationId xmlns:a16="http://schemas.microsoft.com/office/drawing/2014/main" xmlns="" id="{B1CD425C-F7C2-4A33-B7A5-4A6A94016B2C}"/>
                </a:ext>
              </a:extLst>
            </p:cNvPr>
            <p:cNvSpPr/>
            <p:nvPr/>
          </p:nvSpPr>
          <p:spPr>
            <a:xfrm>
              <a:off x="1255953" y="3912599"/>
              <a:ext cx="132510" cy="42403"/>
            </a:xfrm>
            <a:custGeom>
              <a:avLst/>
              <a:gdLst>
                <a:gd name="connsiteX0" fmla="*/ 118570 w 132509"/>
                <a:gd name="connsiteY0" fmla="*/ 44735 h 42403"/>
                <a:gd name="connsiteX1" fmla="*/ 15530 w 132509"/>
                <a:gd name="connsiteY1" fmla="*/ 44735 h 42403"/>
                <a:gd name="connsiteX2" fmla="*/ 0 w 132509"/>
                <a:gd name="connsiteY2" fmla="*/ 29205 h 42403"/>
                <a:gd name="connsiteX3" fmla="*/ 0 w 132509"/>
                <a:gd name="connsiteY3" fmla="*/ 15530 h 42403"/>
                <a:gd name="connsiteX4" fmla="*/ 15530 w 132509"/>
                <a:gd name="connsiteY4" fmla="*/ 0 h 42403"/>
                <a:gd name="connsiteX5" fmla="*/ 118570 w 132509"/>
                <a:gd name="connsiteY5" fmla="*/ 0 h 42403"/>
                <a:gd name="connsiteX6" fmla="*/ 134100 w 132509"/>
                <a:gd name="connsiteY6" fmla="*/ 15530 h 42403"/>
                <a:gd name="connsiteX7" fmla="*/ 134100 w 132509"/>
                <a:gd name="connsiteY7" fmla="*/ 29205 h 42403"/>
                <a:gd name="connsiteX8" fmla="*/ 118570 w 132509"/>
                <a:gd name="connsiteY8" fmla="*/ 44735 h 42403"/>
                <a:gd name="connsiteX9" fmla="*/ 15530 w 132509"/>
                <a:gd name="connsiteY9" fmla="*/ 10654 h 42403"/>
                <a:gd name="connsiteX10" fmla="*/ 10601 w 132509"/>
                <a:gd name="connsiteY10" fmla="*/ 15583 h 42403"/>
                <a:gd name="connsiteX11" fmla="*/ 10601 w 132509"/>
                <a:gd name="connsiteY11" fmla="*/ 29258 h 42403"/>
                <a:gd name="connsiteX12" fmla="*/ 15530 w 132509"/>
                <a:gd name="connsiteY12" fmla="*/ 34187 h 42403"/>
                <a:gd name="connsiteX13" fmla="*/ 118570 w 132509"/>
                <a:gd name="connsiteY13" fmla="*/ 34187 h 42403"/>
                <a:gd name="connsiteX14" fmla="*/ 123499 w 132509"/>
                <a:gd name="connsiteY14" fmla="*/ 29258 h 42403"/>
                <a:gd name="connsiteX15" fmla="*/ 123499 w 132509"/>
                <a:gd name="connsiteY15" fmla="*/ 15583 h 42403"/>
                <a:gd name="connsiteX16" fmla="*/ 118570 w 132509"/>
                <a:gd name="connsiteY16" fmla="*/ 10654 h 42403"/>
                <a:gd name="connsiteX17" fmla="*/ 15530 w 132509"/>
                <a:gd name="connsiteY17" fmla="*/ 10654 h 4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509" h="42403">
                  <a:moveTo>
                    <a:pt x="118570" y="44735"/>
                  </a:moveTo>
                  <a:lnTo>
                    <a:pt x="15530" y="44735"/>
                  </a:lnTo>
                  <a:cubicBezTo>
                    <a:pt x="6997" y="44735"/>
                    <a:pt x="0" y="37792"/>
                    <a:pt x="0" y="29205"/>
                  </a:cubicBezTo>
                  <a:lnTo>
                    <a:pt x="0" y="15530"/>
                  </a:lnTo>
                  <a:cubicBezTo>
                    <a:pt x="0" y="6997"/>
                    <a:pt x="6944" y="0"/>
                    <a:pt x="15530" y="0"/>
                  </a:cubicBezTo>
                  <a:lnTo>
                    <a:pt x="118570" y="0"/>
                  </a:lnTo>
                  <a:cubicBezTo>
                    <a:pt x="127103" y="0"/>
                    <a:pt x="134100" y="6943"/>
                    <a:pt x="134100" y="15530"/>
                  </a:cubicBezTo>
                  <a:lnTo>
                    <a:pt x="134100" y="29205"/>
                  </a:lnTo>
                  <a:cubicBezTo>
                    <a:pt x="134100" y="37792"/>
                    <a:pt x="127156" y="44735"/>
                    <a:pt x="118570" y="44735"/>
                  </a:cubicBezTo>
                  <a:close/>
                  <a:moveTo>
                    <a:pt x="15530" y="10654"/>
                  </a:moveTo>
                  <a:cubicBezTo>
                    <a:pt x="12827" y="10654"/>
                    <a:pt x="10601" y="12880"/>
                    <a:pt x="10601" y="15583"/>
                  </a:cubicBezTo>
                  <a:lnTo>
                    <a:pt x="10601" y="29258"/>
                  </a:lnTo>
                  <a:cubicBezTo>
                    <a:pt x="10601" y="31961"/>
                    <a:pt x="12827" y="34187"/>
                    <a:pt x="15530" y="34187"/>
                  </a:cubicBezTo>
                  <a:lnTo>
                    <a:pt x="118570" y="34187"/>
                  </a:lnTo>
                  <a:cubicBezTo>
                    <a:pt x="121273" y="34187"/>
                    <a:pt x="123499" y="31961"/>
                    <a:pt x="123499" y="29258"/>
                  </a:cubicBezTo>
                  <a:lnTo>
                    <a:pt x="123499" y="15583"/>
                  </a:lnTo>
                  <a:cubicBezTo>
                    <a:pt x="123499" y="12880"/>
                    <a:pt x="121273" y="10654"/>
                    <a:pt x="118570" y="10654"/>
                  </a:cubicBezTo>
                  <a:lnTo>
                    <a:pt x="15530" y="10654"/>
                  </a:ln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94">
              <a:extLst>
                <a:ext uri="{FF2B5EF4-FFF2-40B4-BE49-F238E27FC236}">
                  <a16:creationId xmlns:a16="http://schemas.microsoft.com/office/drawing/2014/main" xmlns="" id="{5F0D4A82-A981-4226-A835-9AA16F7410EB}"/>
                </a:ext>
              </a:extLst>
            </p:cNvPr>
            <p:cNvSpPr/>
            <p:nvPr/>
          </p:nvSpPr>
          <p:spPr>
            <a:xfrm>
              <a:off x="1272928" y="3980828"/>
              <a:ext cx="95407" cy="37103"/>
            </a:xfrm>
            <a:custGeom>
              <a:avLst/>
              <a:gdLst>
                <a:gd name="connsiteX0" fmla="*/ 50075 w 95406"/>
                <a:gd name="connsiteY0" fmla="*/ 41435 h 37102"/>
                <a:gd name="connsiteX1" fmla="*/ 357 w 95406"/>
                <a:gd name="connsiteY1" fmla="*/ 7195 h 37102"/>
                <a:gd name="connsiteX2" fmla="*/ 3432 w 95406"/>
                <a:gd name="connsiteY2" fmla="*/ 357 h 37102"/>
                <a:gd name="connsiteX3" fmla="*/ 10269 w 95406"/>
                <a:gd name="connsiteY3" fmla="*/ 3432 h 37102"/>
                <a:gd name="connsiteX4" fmla="*/ 50128 w 95406"/>
                <a:gd name="connsiteY4" fmla="*/ 30835 h 37102"/>
                <a:gd name="connsiteX5" fmla="*/ 89934 w 95406"/>
                <a:gd name="connsiteY5" fmla="*/ 3432 h 37102"/>
                <a:gd name="connsiteX6" fmla="*/ 96771 w 95406"/>
                <a:gd name="connsiteY6" fmla="*/ 357 h 37102"/>
                <a:gd name="connsiteX7" fmla="*/ 99846 w 95406"/>
                <a:gd name="connsiteY7" fmla="*/ 7195 h 37102"/>
                <a:gd name="connsiteX8" fmla="*/ 50075 w 95406"/>
                <a:gd name="connsiteY8" fmla="*/ 41435 h 3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06" h="37102">
                  <a:moveTo>
                    <a:pt x="50075" y="41435"/>
                  </a:moveTo>
                  <a:cubicBezTo>
                    <a:pt x="28131" y="41435"/>
                    <a:pt x="8149" y="27654"/>
                    <a:pt x="357" y="7195"/>
                  </a:cubicBezTo>
                  <a:cubicBezTo>
                    <a:pt x="-703" y="4439"/>
                    <a:pt x="675" y="1417"/>
                    <a:pt x="3432" y="357"/>
                  </a:cubicBezTo>
                  <a:cubicBezTo>
                    <a:pt x="6188" y="-703"/>
                    <a:pt x="9209" y="675"/>
                    <a:pt x="10269" y="3432"/>
                  </a:cubicBezTo>
                  <a:cubicBezTo>
                    <a:pt x="16524" y="19810"/>
                    <a:pt x="32531" y="30835"/>
                    <a:pt x="50128" y="30835"/>
                  </a:cubicBezTo>
                  <a:cubicBezTo>
                    <a:pt x="67672" y="30835"/>
                    <a:pt x="83679" y="19810"/>
                    <a:pt x="89934" y="3432"/>
                  </a:cubicBezTo>
                  <a:cubicBezTo>
                    <a:pt x="90994" y="675"/>
                    <a:pt x="94068" y="-650"/>
                    <a:pt x="96771" y="357"/>
                  </a:cubicBezTo>
                  <a:cubicBezTo>
                    <a:pt x="99528" y="1417"/>
                    <a:pt x="100853" y="4492"/>
                    <a:pt x="99846" y="7195"/>
                  </a:cubicBezTo>
                  <a:cubicBezTo>
                    <a:pt x="91948" y="27707"/>
                    <a:pt x="72019" y="41435"/>
                    <a:pt x="50075" y="41435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95">
              <a:extLst>
                <a:ext uri="{FF2B5EF4-FFF2-40B4-BE49-F238E27FC236}">
                  <a16:creationId xmlns:a16="http://schemas.microsoft.com/office/drawing/2014/main" xmlns="" id="{6E5603FD-63C1-4CEB-8DD6-85A1FE9D0EEF}"/>
                </a:ext>
              </a:extLst>
            </p:cNvPr>
            <p:cNvSpPr/>
            <p:nvPr/>
          </p:nvSpPr>
          <p:spPr>
            <a:xfrm>
              <a:off x="1218480" y="3705353"/>
              <a:ext cx="206715" cy="217316"/>
            </a:xfrm>
            <a:custGeom>
              <a:avLst/>
              <a:gdLst>
                <a:gd name="connsiteX0" fmla="*/ 55813 w 206715"/>
                <a:gd name="connsiteY0" fmla="*/ 218429 h 217315"/>
                <a:gd name="connsiteX1" fmla="*/ 55654 w 206715"/>
                <a:gd name="connsiteY1" fmla="*/ 218429 h 217315"/>
                <a:gd name="connsiteX2" fmla="*/ 50513 w 206715"/>
                <a:gd name="connsiteY2" fmla="*/ 212969 h 217315"/>
                <a:gd name="connsiteX3" fmla="*/ 34983 w 206715"/>
                <a:gd name="connsiteY3" fmla="*/ 182598 h 217315"/>
                <a:gd name="connsiteX4" fmla="*/ 34877 w 206715"/>
                <a:gd name="connsiteY4" fmla="*/ 182545 h 217315"/>
                <a:gd name="connsiteX5" fmla="*/ 0 w 206715"/>
                <a:gd name="connsiteY5" fmla="*/ 104577 h 217315"/>
                <a:gd name="connsiteX6" fmla="*/ 104524 w 206715"/>
                <a:gd name="connsiteY6" fmla="*/ 0 h 217315"/>
                <a:gd name="connsiteX7" fmla="*/ 209047 w 206715"/>
                <a:gd name="connsiteY7" fmla="*/ 104577 h 217315"/>
                <a:gd name="connsiteX8" fmla="*/ 174436 w 206715"/>
                <a:gd name="connsiteY8" fmla="*/ 182280 h 217315"/>
                <a:gd name="connsiteX9" fmla="*/ 158800 w 206715"/>
                <a:gd name="connsiteY9" fmla="*/ 212758 h 217315"/>
                <a:gd name="connsiteX10" fmla="*/ 153658 w 206715"/>
                <a:gd name="connsiteY10" fmla="*/ 218217 h 217315"/>
                <a:gd name="connsiteX11" fmla="*/ 148199 w 206715"/>
                <a:gd name="connsiteY11" fmla="*/ 213076 h 217315"/>
                <a:gd name="connsiteX12" fmla="*/ 167174 w 206715"/>
                <a:gd name="connsiteY12" fmla="*/ 174542 h 217315"/>
                <a:gd name="connsiteX13" fmla="*/ 167174 w 206715"/>
                <a:gd name="connsiteY13" fmla="*/ 174542 h 217315"/>
                <a:gd name="connsiteX14" fmla="*/ 198393 w 206715"/>
                <a:gd name="connsiteY14" fmla="*/ 104577 h 217315"/>
                <a:gd name="connsiteX15" fmla="*/ 104471 w 206715"/>
                <a:gd name="connsiteY15" fmla="*/ 10601 h 217315"/>
                <a:gd name="connsiteX16" fmla="*/ 10548 w 206715"/>
                <a:gd name="connsiteY16" fmla="*/ 104577 h 217315"/>
                <a:gd name="connsiteX17" fmla="*/ 36573 w 206715"/>
                <a:gd name="connsiteY17" fmla="*/ 169453 h 217315"/>
                <a:gd name="connsiteX18" fmla="*/ 42085 w 206715"/>
                <a:gd name="connsiteY18" fmla="*/ 174754 h 217315"/>
                <a:gd name="connsiteX19" fmla="*/ 61060 w 206715"/>
                <a:gd name="connsiteY19" fmla="*/ 213287 h 217315"/>
                <a:gd name="connsiteX20" fmla="*/ 55813 w 206715"/>
                <a:gd name="connsiteY20" fmla="*/ 218429 h 217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6715" h="217315">
                  <a:moveTo>
                    <a:pt x="55813" y="218429"/>
                  </a:moveTo>
                  <a:cubicBezTo>
                    <a:pt x="55760" y="218429"/>
                    <a:pt x="55707" y="218429"/>
                    <a:pt x="55654" y="218429"/>
                  </a:cubicBezTo>
                  <a:cubicBezTo>
                    <a:pt x="52739" y="218323"/>
                    <a:pt x="50407" y="215885"/>
                    <a:pt x="50513" y="212969"/>
                  </a:cubicBezTo>
                  <a:cubicBezTo>
                    <a:pt x="50831" y="203111"/>
                    <a:pt x="45583" y="192881"/>
                    <a:pt x="34983" y="182598"/>
                  </a:cubicBezTo>
                  <a:lnTo>
                    <a:pt x="34877" y="182545"/>
                  </a:lnTo>
                  <a:cubicBezTo>
                    <a:pt x="12721" y="162722"/>
                    <a:pt x="0" y="134312"/>
                    <a:pt x="0" y="104577"/>
                  </a:cubicBezTo>
                  <a:cubicBezTo>
                    <a:pt x="0" y="46908"/>
                    <a:pt x="46908" y="0"/>
                    <a:pt x="104524" y="0"/>
                  </a:cubicBezTo>
                  <a:cubicBezTo>
                    <a:pt x="162139" y="0"/>
                    <a:pt x="209047" y="46908"/>
                    <a:pt x="209047" y="104577"/>
                  </a:cubicBezTo>
                  <a:cubicBezTo>
                    <a:pt x="209047" y="134206"/>
                    <a:pt x="196432" y="162510"/>
                    <a:pt x="174436" y="182280"/>
                  </a:cubicBezTo>
                  <a:cubicBezTo>
                    <a:pt x="163782" y="192616"/>
                    <a:pt x="158535" y="202899"/>
                    <a:pt x="158800" y="212758"/>
                  </a:cubicBezTo>
                  <a:cubicBezTo>
                    <a:pt x="158906" y="215673"/>
                    <a:pt x="156573" y="218111"/>
                    <a:pt x="153658" y="218217"/>
                  </a:cubicBezTo>
                  <a:cubicBezTo>
                    <a:pt x="150584" y="218376"/>
                    <a:pt x="148305" y="215991"/>
                    <a:pt x="148199" y="213076"/>
                  </a:cubicBezTo>
                  <a:cubicBezTo>
                    <a:pt x="147828" y="200037"/>
                    <a:pt x="154188" y="187104"/>
                    <a:pt x="167174" y="174542"/>
                  </a:cubicBezTo>
                  <a:lnTo>
                    <a:pt x="167174" y="174542"/>
                  </a:lnTo>
                  <a:cubicBezTo>
                    <a:pt x="187104" y="156573"/>
                    <a:pt x="198393" y="131185"/>
                    <a:pt x="198393" y="104577"/>
                  </a:cubicBezTo>
                  <a:cubicBezTo>
                    <a:pt x="198393" y="52792"/>
                    <a:pt x="156255" y="10601"/>
                    <a:pt x="104471" y="10601"/>
                  </a:cubicBezTo>
                  <a:cubicBezTo>
                    <a:pt x="52686" y="10601"/>
                    <a:pt x="10548" y="52739"/>
                    <a:pt x="10548" y="104577"/>
                  </a:cubicBezTo>
                  <a:cubicBezTo>
                    <a:pt x="10548" y="128799"/>
                    <a:pt x="19929" y="152068"/>
                    <a:pt x="36573" y="169453"/>
                  </a:cubicBezTo>
                  <a:lnTo>
                    <a:pt x="42085" y="174754"/>
                  </a:lnTo>
                  <a:cubicBezTo>
                    <a:pt x="55071" y="187316"/>
                    <a:pt x="61484" y="200302"/>
                    <a:pt x="61060" y="213287"/>
                  </a:cubicBezTo>
                  <a:cubicBezTo>
                    <a:pt x="61007" y="216150"/>
                    <a:pt x="58675" y="218429"/>
                    <a:pt x="55813" y="21842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96">
              <a:extLst>
                <a:ext uri="{FF2B5EF4-FFF2-40B4-BE49-F238E27FC236}">
                  <a16:creationId xmlns:a16="http://schemas.microsoft.com/office/drawing/2014/main" xmlns="" id="{7436346C-270F-4488-BC62-CF696407005E}"/>
                </a:ext>
              </a:extLst>
            </p:cNvPr>
            <p:cNvSpPr/>
            <p:nvPr/>
          </p:nvSpPr>
          <p:spPr>
            <a:xfrm>
              <a:off x="1291568" y="3822632"/>
              <a:ext cx="58304" cy="100707"/>
            </a:xfrm>
            <a:custGeom>
              <a:avLst/>
              <a:gdLst>
                <a:gd name="connsiteX0" fmla="*/ 43520 w 58304"/>
                <a:gd name="connsiteY0" fmla="*/ 101151 h 100707"/>
                <a:gd name="connsiteX1" fmla="*/ 42778 w 58304"/>
                <a:gd name="connsiteY1" fmla="*/ 101098 h 100707"/>
                <a:gd name="connsiteX2" fmla="*/ 38272 w 58304"/>
                <a:gd name="connsiteY2" fmla="*/ 95108 h 100707"/>
                <a:gd name="connsiteX3" fmla="*/ 49350 w 58304"/>
                <a:gd name="connsiteY3" fmla="*/ 18041 h 100707"/>
                <a:gd name="connsiteX4" fmla="*/ 44686 w 58304"/>
                <a:gd name="connsiteY4" fmla="*/ 19737 h 100707"/>
                <a:gd name="connsiteX5" fmla="*/ 30799 w 58304"/>
                <a:gd name="connsiteY5" fmla="*/ 14596 h 100707"/>
                <a:gd name="connsiteX6" fmla="*/ 21364 w 58304"/>
                <a:gd name="connsiteY6" fmla="*/ 18783 h 100707"/>
                <a:gd name="connsiteX7" fmla="*/ 12513 w 58304"/>
                <a:gd name="connsiteY7" fmla="*/ 18200 h 100707"/>
                <a:gd name="connsiteX8" fmla="*/ 23590 w 58304"/>
                <a:gd name="connsiteY8" fmla="*/ 95055 h 100707"/>
                <a:gd name="connsiteX9" fmla="*/ 19085 w 58304"/>
                <a:gd name="connsiteY9" fmla="*/ 101045 h 100707"/>
                <a:gd name="connsiteX10" fmla="*/ 13096 w 58304"/>
                <a:gd name="connsiteY10" fmla="*/ 96539 h 100707"/>
                <a:gd name="connsiteX11" fmla="*/ 57 w 58304"/>
                <a:gd name="connsiteY11" fmla="*/ 6115 h 100707"/>
                <a:gd name="connsiteX12" fmla="*/ 3555 w 58304"/>
                <a:gd name="connsiteY12" fmla="*/ 337 h 100707"/>
                <a:gd name="connsiteX13" fmla="*/ 9862 w 58304"/>
                <a:gd name="connsiteY13" fmla="*/ 2723 h 100707"/>
                <a:gd name="connsiteX14" fmla="*/ 19138 w 58304"/>
                <a:gd name="connsiteY14" fmla="*/ 8341 h 100707"/>
                <a:gd name="connsiteX15" fmla="*/ 26347 w 58304"/>
                <a:gd name="connsiteY15" fmla="*/ 3571 h 100707"/>
                <a:gd name="connsiteX16" fmla="*/ 31329 w 58304"/>
                <a:gd name="connsiteY16" fmla="*/ 125 h 100707"/>
                <a:gd name="connsiteX17" fmla="*/ 31329 w 58304"/>
                <a:gd name="connsiteY17" fmla="*/ 125 h 100707"/>
                <a:gd name="connsiteX18" fmla="*/ 36311 w 58304"/>
                <a:gd name="connsiteY18" fmla="*/ 3412 h 100707"/>
                <a:gd name="connsiteX19" fmla="*/ 42089 w 58304"/>
                <a:gd name="connsiteY19" fmla="*/ 9348 h 100707"/>
                <a:gd name="connsiteX20" fmla="*/ 52212 w 58304"/>
                <a:gd name="connsiteY20" fmla="*/ 2140 h 100707"/>
                <a:gd name="connsiteX21" fmla="*/ 58467 w 58304"/>
                <a:gd name="connsiteY21" fmla="*/ 391 h 100707"/>
                <a:gd name="connsiteX22" fmla="*/ 61700 w 58304"/>
                <a:gd name="connsiteY22" fmla="*/ 6062 h 100707"/>
                <a:gd name="connsiteX23" fmla="*/ 48661 w 58304"/>
                <a:gd name="connsiteY23" fmla="*/ 96487 h 100707"/>
                <a:gd name="connsiteX24" fmla="*/ 43520 w 58304"/>
                <a:gd name="connsiteY24" fmla="*/ 101151 h 10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304" h="100707">
                  <a:moveTo>
                    <a:pt x="43520" y="101151"/>
                  </a:moveTo>
                  <a:cubicBezTo>
                    <a:pt x="43255" y="101151"/>
                    <a:pt x="42990" y="101151"/>
                    <a:pt x="42778" y="101098"/>
                  </a:cubicBezTo>
                  <a:cubicBezTo>
                    <a:pt x="39863" y="100674"/>
                    <a:pt x="37848" y="97971"/>
                    <a:pt x="38272" y="95108"/>
                  </a:cubicBezTo>
                  <a:lnTo>
                    <a:pt x="49350" y="18041"/>
                  </a:lnTo>
                  <a:cubicBezTo>
                    <a:pt x="47919" y="18730"/>
                    <a:pt x="46329" y="19313"/>
                    <a:pt x="44686" y="19737"/>
                  </a:cubicBezTo>
                  <a:cubicBezTo>
                    <a:pt x="38749" y="21221"/>
                    <a:pt x="34032" y="18359"/>
                    <a:pt x="30799" y="14596"/>
                  </a:cubicBezTo>
                  <a:cubicBezTo>
                    <a:pt x="28573" y="16345"/>
                    <a:pt x="25498" y="17935"/>
                    <a:pt x="21364" y="18783"/>
                  </a:cubicBezTo>
                  <a:cubicBezTo>
                    <a:pt x="18131" y="19472"/>
                    <a:pt x="15163" y="19154"/>
                    <a:pt x="12513" y="18200"/>
                  </a:cubicBezTo>
                  <a:lnTo>
                    <a:pt x="23590" y="95055"/>
                  </a:lnTo>
                  <a:cubicBezTo>
                    <a:pt x="24014" y="97971"/>
                    <a:pt x="22000" y="100621"/>
                    <a:pt x="19085" y="101045"/>
                  </a:cubicBezTo>
                  <a:cubicBezTo>
                    <a:pt x="16223" y="101469"/>
                    <a:pt x="13520" y="99455"/>
                    <a:pt x="13096" y="96539"/>
                  </a:cubicBezTo>
                  <a:lnTo>
                    <a:pt x="57" y="6115"/>
                  </a:lnTo>
                  <a:cubicBezTo>
                    <a:pt x="-314" y="3571"/>
                    <a:pt x="1170" y="1186"/>
                    <a:pt x="3555" y="337"/>
                  </a:cubicBezTo>
                  <a:cubicBezTo>
                    <a:pt x="5940" y="-458"/>
                    <a:pt x="8643" y="497"/>
                    <a:pt x="9862" y="2723"/>
                  </a:cubicBezTo>
                  <a:cubicBezTo>
                    <a:pt x="9862" y="2776"/>
                    <a:pt x="13891" y="9454"/>
                    <a:pt x="19138" y="8341"/>
                  </a:cubicBezTo>
                  <a:cubicBezTo>
                    <a:pt x="24915" y="7122"/>
                    <a:pt x="26294" y="3730"/>
                    <a:pt x="26347" y="3571"/>
                  </a:cubicBezTo>
                  <a:cubicBezTo>
                    <a:pt x="27142" y="1557"/>
                    <a:pt x="29156" y="125"/>
                    <a:pt x="31329" y="125"/>
                  </a:cubicBezTo>
                  <a:cubicBezTo>
                    <a:pt x="31329" y="125"/>
                    <a:pt x="31329" y="125"/>
                    <a:pt x="31329" y="125"/>
                  </a:cubicBezTo>
                  <a:cubicBezTo>
                    <a:pt x="33502" y="125"/>
                    <a:pt x="35516" y="1398"/>
                    <a:pt x="36311" y="3412"/>
                  </a:cubicBezTo>
                  <a:cubicBezTo>
                    <a:pt x="37000" y="5214"/>
                    <a:pt x="39757" y="9984"/>
                    <a:pt x="42089" y="9348"/>
                  </a:cubicBezTo>
                  <a:cubicBezTo>
                    <a:pt x="47813" y="7917"/>
                    <a:pt x="52212" y="2193"/>
                    <a:pt x="52212" y="2140"/>
                  </a:cubicBezTo>
                  <a:cubicBezTo>
                    <a:pt x="53644" y="178"/>
                    <a:pt x="56241" y="-511"/>
                    <a:pt x="58467" y="391"/>
                  </a:cubicBezTo>
                  <a:cubicBezTo>
                    <a:pt x="60693" y="1292"/>
                    <a:pt x="62018" y="3624"/>
                    <a:pt x="61700" y="6062"/>
                  </a:cubicBezTo>
                  <a:lnTo>
                    <a:pt x="48661" y="96487"/>
                  </a:lnTo>
                  <a:cubicBezTo>
                    <a:pt x="48396" y="99243"/>
                    <a:pt x="46117" y="101151"/>
                    <a:pt x="43520" y="10115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97">
              <a:extLst>
                <a:ext uri="{FF2B5EF4-FFF2-40B4-BE49-F238E27FC236}">
                  <a16:creationId xmlns:a16="http://schemas.microsoft.com/office/drawing/2014/main" xmlns="" id="{D9B1D523-8DED-4870-B7AA-FE7E36E972F3}"/>
                </a:ext>
              </a:extLst>
            </p:cNvPr>
            <p:cNvSpPr/>
            <p:nvPr/>
          </p:nvSpPr>
          <p:spPr>
            <a:xfrm>
              <a:off x="1331151" y="3738201"/>
              <a:ext cx="58304" cy="47703"/>
            </a:xfrm>
            <a:custGeom>
              <a:avLst/>
              <a:gdLst>
                <a:gd name="connsiteX0" fmla="*/ 53602 w 58304"/>
                <a:gd name="connsiteY0" fmla="*/ 52224 h 47703"/>
                <a:gd name="connsiteX1" fmla="*/ 48567 w 58304"/>
                <a:gd name="connsiteY1" fmla="*/ 48514 h 47703"/>
                <a:gd name="connsiteX2" fmla="*/ 3938 w 58304"/>
                <a:gd name="connsiteY2" fmla="*/ 10404 h 47703"/>
                <a:gd name="connsiteX3" fmla="*/ 174 w 58304"/>
                <a:gd name="connsiteY3" fmla="*/ 3938 h 47703"/>
                <a:gd name="connsiteX4" fmla="*/ 6641 w 58304"/>
                <a:gd name="connsiteY4" fmla="*/ 174 h 47703"/>
                <a:gd name="connsiteX5" fmla="*/ 58691 w 58304"/>
                <a:gd name="connsiteY5" fmla="*/ 45334 h 47703"/>
                <a:gd name="connsiteX6" fmla="*/ 55192 w 58304"/>
                <a:gd name="connsiteY6" fmla="*/ 51959 h 47703"/>
                <a:gd name="connsiteX7" fmla="*/ 53602 w 58304"/>
                <a:gd name="connsiteY7" fmla="*/ 52224 h 4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304" h="47703">
                  <a:moveTo>
                    <a:pt x="53602" y="52224"/>
                  </a:moveTo>
                  <a:cubicBezTo>
                    <a:pt x="51323" y="52224"/>
                    <a:pt x="49256" y="50793"/>
                    <a:pt x="48567" y="48514"/>
                  </a:cubicBezTo>
                  <a:cubicBezTo>
                    <a:pt x="42577" y="29220"/>
                    <a:pt x="27948" y="16765"/>
                    <a:pt x="3938" y="10404"/>
                  </a:cubicBezTo>
                  <a:cubicBezTo>
                    <a:pt x="1128" y="9662"/>
                    <a:pt x="-568" y="6747"/>
                    <a:pt x="174" y="3938"/>
                  </a:cubicBezTo>
                  <a:cubicBezTo>
                    <a:pt x="916" y="1128"/>
                    <a:pt x="3832" y="-568"/>
                    <a:pt x="6641" y="174"/>
                  </a:cubicBezTo>
                  <a:cubicBezTo>
                    <a:pt x="34097" y="7436"/>
                    <a:pt x="51588" y="22595"/>
                    <a:pt x="58691" y="45334"/>
                  </a:cubicBezTo>
                  <a:cubicBezTo>
                    <a:pt x="59539" y="48143"/>
                    <a:pt x="58002" y="51111"/>
                    <a:pt x="55192" y="51959"/>
                  </a:cubicBezTo>
                  <a:cubicBezTo>
                    <a:pt x="54662" y="52118"/>
                    <a:pt x="54132" y="52224"/>
                    <a:pt x="53602" y="5222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98">
              <a:extLst>
                <a:ext uri="{FF2B5EF4-FFF2-40B4-BE49-F238E27FC236}">
                  <a16:creationId xmlns:a16="http://schemas.microsoft.com/office/drawing/2014/main" xmlns="" id="{E702D3E7-D16C-48C5-BE41-364ACBDDA5AC}"/>
                </a:ext>
              </a:extLst>
            </p:cNvPr>
            <p:cNvSpPr/>
            <p:nvPr/>
          </p:nvSpPr>
          <p:spPr>
            <a:xfrm>
              <a:off x="1137967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99">
              <a:extLst>
                <a:ext uri="{FF2B5EF4-FFF2-40B4-BE49-F238E27FC236}">
                  <a16:creationId xmlns:a16="http://schemas.microsoft.com/office/drawing/2014/main" xmlns="" id="{2BC1D708-8A38-4F4D-BD1C-F68360869DF3}"/>
                </a:ext>
              </a:extLst>
            </p:cNvPr>
            <p:cNvSpPr/>
            <p:nvPr/>
          </p:nvSpPr>
          <p:spPr>
            <a:xfrm>
              <a:off x="1451061" y="3816608"/>
              <a:ext cx="53004" cy="10601"/>
            </a:xfrm>
            <a:custGeom>
              <a:avLst/>
              <a:gdLst>
                <a:gd name="connsiteX0" fmla="*/ 51679 w 53003"/>
                <a:gd name="connsiteY0" fmla="*/ 10601 h 10600"/>
                <a:gd name="connsiteX1" fmla="*/ 5300 w 53003"/>
                <a:gd name="connsiteY1" fmla="*/ 10601 h 10600"/>
                <a:gd name="connsiteX2" fmla="*/ 0 w 53003"/>
                <a:gd name="connsiteY2" fmla="*/ 5300 h 10600"/>
                <a:gd name="connsiteX3" fmla="*/ 5300 w 53003"/>
                <a:gd name="connsiteY3" fmla="*/ 0 h 10600"/>
                <a:gd name="connsiteX4" fmla="*/ 51679 w 53003"/>
                <a:gd name="connsiteY4" fmla="*/ 0 h 10600"/>
                <a:gd name="connsiteX5" fmla="*/ 56979 w 53003"/>
                <a:gd name="connsiteY5" fmla="*/ 5300 h 10600"/>
                <a:gd name="connsiteX6" fmla="*/ 51679 w 53003"/>
                <a:gd name="connsiteY6" fmla="*/ 10601 h 1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03" h="10600">
                  <a:moveTo>
                    <a:pt x="51679" y="10601"/>
                  </a:moveTo>
                  <a:lnTo>
                    <a:pt x="5300" y="10601"/>
                  </a:lnTo>
                  <a:cubicBezTo>
                    <a:pt x="2385" y="10601"/>
                    <a:pt x="0" y="8216"/>
                    <a:pt x="0" y="5300"/>
                  </a:cubicBezTo>
                  <a:cubicBezTo>
                    <a:pt x="0" y="2385"/>
                    <a:pt x="2385" y="0"/>
                    <a:pt x="5300" y="0"/>
                  </a:cubicBezTo>
                  <a:lnTo>
                    <a:pt x="51679" y="0"/>
                  </a:lnTo>
                  <a:cubicBezTo>
                    <a:pt x="54594" y="0"/>
                    <a:pt x="56979" y="2385"/>
                    <a:pt x="56979" y="5300"/>
                  </a:cubicBezTo>
                  <a:cubicBezTo>
                    <a:pt x="56979" y="8216"/>
                    <a:pt x="54594" y="10601"/>
                    <a:pt x="51679" y="10601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00">
              <a:extLst>
                <a:ext uri="{FF2B5EF4-FFF2-40B4-BE49-F238E27FC236}">
                  <a16:creationId xmlns:a16="http://schemas.microsoft.com/office/drawing/2014/main" xmlns="" id="{2E5095FA-0417-4437-867B-01C722693637}"/>
                </a:ext>
              </a:extLst>
            </p:cNvPr>
            <p:cNvSpPr/>
            <p:nvPr/>
          </p:nvSpPr>
          <p:spPr>
            <a:xfrm>
              <a:off x="1411984" y="3668662"/>
              <a:ext cx="63605" cy="63605"/>
            </a:xfrm>
            <a:custGeom>
              <a:avLst/>
              <a:gdLst>
                <a:gd name="connsiteX0" fmla="*/ 5314 w 63604"/>
                <a:gd name="connsiteY0" fmla="*/ 64254 h 63604"/>
                <a:gd name="connsiteX1" fmla="*/ 1550 w 63604"/>
                <a:gd name="connsiteY1" fmla="*/ 62717 h 63604"/>
                <a:gd name="connsiteX2" fmla="*/ 1550 w 63604"/>
                <a:gd name="connsiteY2" fmla="*/ 55243 h 63604"/>
                <a:gd name="connsiteX3" fmla="*/ 55243 w 63604"/>
                <a:gd name="connsiteY3" fmla="*/ 1550 h 63604"/>
                <a:gd name="connsiteX4" fmla="*/ 62717 w 63604"/>
                <a:gd name="connsiteY4" fmla="*/ 1550 h 63604"/>
                <a:gd name="connsiteX5" fmla="*/ 62717 w 63604"/>
                <a:gd name="connsiteY5" fmla="*/ 9024 h 63604"/>
                <a:gd name="connsiteX6" fmla="*/ 9077 w 63604"/>
                <a:gd name="connsiteY6" fmla="*/ 62717 h 63604"/>
                <a:gd name="connsiteX7" fmla="*/ 5314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314" y="64254"/>
                  </a:moveTo>
                  <a:cubicBezTo>
                    <a:pt x="3936" y="64254"/>
                    <a:pt x="2610" y="63724"/>
                    <a:pt x="1550" y="62717"/>
                  </a:cubicBezTo>
                  <a:cubicBezTo>
                    <a:pt x="-517" y="60650"/>
                    <a:pt x="-517" y="57310"/>
                    <a:pt x="1550" y="55243"/>
                  </a:cubicBezTo>
                  <a:lnTo>
                    <a:pt x="55243" y="1550"/>
                  </a:lnTo>
                  <a:cubicBezTo>
                    <a:pt x="57310" y="-517"/>
                    <a:pt x="60650" y="-517"/>
                    <a:pt x="62717" y="1550"/>
                  </a:cubicBezTo>
                  <a:cubicBezTo>
                    <a:pt x="64784" y="3618"/>
                    <a:pt x="64784" y="6957"/>
                    <a:pt x="62717" y="9024"/>
                  </a:cubicBezTo>
                  <a:lnTo>
                    <a:pt x="9077" y="62717"/>
                  </a:lnTo>
                  <a:cubicBezTo>
                    <a:pt x="8017" y="63724"/>
                    <a:pt x="6692" y="64254"/>
                    <a:pt x="5314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1">
              <a:extLst>
                <a:ext uri="{FF2B5EF4-FFF2-40B4-BE49-F238E27FC236}">
                  <a16:creationId xmlns:a16="http://schemas.microsoft.com/office/drawing/2014/main" xmlns="" id="{1DCD64B0-FC87-4845-B25B-31A39A1D672F}"/>
                </a:ext>
              </a:extLst>
            </p:cNvPr>
            <p:cNvSpPr/>
            <p:nvPr/>
          </p:nvSpPr>
          <p:spPr>
            <a:xfrm>
              <a:off x="1317703" y="3636873"/>
              <a:ext cx="10601" cy="53004"/>
            </a:xfrm>
            <a:custGeom>
              <a:avLst/>
              <a:gdLst>
                <a:gd name="connsiteX0" fmla="*/ 5300 w 10600"/>
                <a:gd name="connsiteY0" fmla="*/ 56979 h 53003"/>
                <a:gd name="connsiteX1" fmla="*/ 0 w 10600"/>
                <a:gd name="connsiteY1" fmla="*/ 51679 h 53003"/>
                <a:gd name="connsiteX2" fmla="*/ 0 w 10600"/>
                <a:gd name="connsiteY2" fmla="*/ 5300 h 53003"/>
                <a:gd name="connsiteX3" fmla="*/ 5300 w 10600"/>
                <a:gd name="connsiteY3" fmla="*/ 0 h 53003"/>
                <a:gd name="connsiteX4" fmla="*/ 10601 w 10600"/>
                <a:gd name="connsiteY4" fmla="*/ 5300 h 53003"/>
                <a:gd name="connsiteX5" fmla="*/ 10601 w 10600"/>
                <a:gd name="connsiteY5" fmla="*/ 51679 h 53003"/>
                <a:gd name="connsiteX6" fmla="*/ 5300 w 10600"/>
                <a:gd name="connsiteY6" fmla="*/ 56979 h 5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00" h="53003">
                  <a:moveTo>
                    <a:pt x="5300" y="56979"/>
                  </a:moveTo>
                  <a:cubicBezTo>
                    <a:pt x="2385" y="56979"/>
                    <a:pt x="0" y="54594"/>
                    <a:pt x="0" y="51679"/>
                  </a:cubicBezTo>
                  <a:lnTo>
                    <a:pt x="0" y="5300"/>
                  </a:lnTo>
                  <a:cubicBezTo>
                    <a:pt x="0" y="2385"/>
                    <a:pt x="2385" y="0"/>
                    <a:pt x="5300" y="0"/>
                  </a:cubicBezTo>
                  <a:cubicBezTo>
                    <a:pt x="8216" y="0"/>
                    <a:pt x="10601" y="2385"/>
                    <a:pt x="10601" y="5300"/>
                  </a:cubicBezTo>
                  <a:lnTo>
                    <a:pt x="10601" y="51679"/>
                  </a:lnTo>
                  <a:cubicBezTo>
                    <a:pt x="10601" y="54594"/>
                    <a:pt x="8216" y="56979"/>
                    <a:pt x="5300" y="56979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402">
              <a:extLst>
                <a:ext uri="{FF2B5EF4-FFF2-40B4-BE49-F238E27FC236}">
                  <a16:creationId xmlns:a16="http://schemas.microsoft.com/office/drawing/2014/main" xmlns="" id="{A677F953-5AD4-4112-B971-B4A2D201B1EF}"/>
                </a:ext>
              </a:extLst>
            </p:cNvPr>
            <p:cNvSpPr/>
            <p:nvPr/>
          </p:nvSpPr>
          <p:spPr>
            <a:xfrm>
              <a:off x="1169703" y="3668662"/>
              <a:ext cx="63605" cy="63605"/>
            </a:xfrm>
            <a:custGeom>
              <a:avLst/>
              <a:gdLst>
                <a:gd name="connsiteX0" fmla="*/ 59007 w 63604"/>
                <a:gd name="connsiteY0" fmla="*/ 64254 h 63604"/>
                <a:gd name="connsiteX1" fmla="*/ 55243 w 63604"/>
                <a:gd name="connsiteY1" fmla="*/ 62717 h 63604"/>
                <a:gd name="connsiteX2" fmla="*/ 1550 w 63604"/>
                <a:gd name="connsiteY2" fmla="*/ 9024 h 63604"/>
                <a:gd name="connsiteX3" fmla="*/ 1550 w 63604"/>
                <a:gd name="connsiteY3" fmla="*/ 1550 h 63604"/>
                <a:gd name="connsiteX4" fmla="*/ 9024 w 63604"/>
                <a:gd name="connsiteY4" fmla="*/ 1550 h 63604"/>
                <a:gd name="connsiteX5" fmla="*/ 62717 w 63604"/>
                <a:gd name="connsiteY5" fmla="*/ 55243 h 63604"/>
                <a:gd name="connsiteX6" fmla="*/ 62717 w 63604"/>
                <a:gd name="connsiteY6" fmla="*/ 62717 h 63604"/>
                <a:gd name="connsiteX7" fmla="*/ 59007 w 63604"/>
                <a:gd name="connsiteY7" fmla="*/ 64254 h 63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04" h="63604">
                  <a:moveTo>
                    <a:pt x="59007" y="64254"/>
                  </a:moveTo>
                  <a:cubicBezTo>
                    <a:pt x="57628" y="64254"/>
                    <a:pt x="56303" y="63724"/>
                    <a:pt x="55243" y="62717"/>
                  </a:cubicBezTo>
                  <a:lnTo>
                    <a:pt x="1550" y="9024"/>
                  </a:lnTo>
                  <a:cubicBezTo>
                    <a:pt x="-517" y="6957"/>
                    <a:pt x="-517" y="3618"/>
                    <a:pt x="1550" y="1550"/>
                  </a:cubicBezTo>
                  <a:cubicBezTo>
                    <a:pt x="3618" y="-517"/>
                    <a:pt x="6957" y="-517"/>
                    <a:pt x="9024" y="1550"/>
                  </a:cubicBezTo>
                  <a:lnTo>
                    <a:pt x="62717" y="55243"/>
                  </a:lnTo>
                  <a:cubicBezTo>
                    <a:pt x="64784" y="57310"/>
                    <a:pt x="64784" y="60650"/>
                    <a:pt x="62717" y="62717"/>
                  </a:cubicBezTo>
                  <a:cubicBezTo>
                    <a:pt x="61710" y="63724"/>
                    <a:pt x="60385" y="64254"/>
                    <a:pt x="59007" y="64254"/>
                  </a:cubicBezTo>
                  <a:close/>
                </a:path>
              </a:pathLst>
            </a:custGeom>
            <a:solidFill>
              <a:srgbClr val="FFFFFF"/>
            </a:solidFill>
            <a:ln w="52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76" name="Прямая соединительная линия 75"/>
          <p:cNvCxnSpPr/>
          <p:nvPr/>
        </p:nvCxnSpPr>
        <p:spPr>
          <a:xfrm flipH="1">
            <a:off x="7470916" y="1513957"/>
            <a:ext cx="5223" cy="1656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9B8A6FF-5327-4B50-9417-35023AA472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62" t="9207" r="20000"/>
          <a:stretch/>
        </p:blipFill>
        <p:spPr>
          <a:xfrm>
            <a:off x="6198212" y="1361522"/>
            <a:ext cx="5308648" cy="45102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D4CAE81-F4FD-4A52-9AC8-4DD5DD4BA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173" y="4217457"/>
            <a:ext cx="1292464" cy="1005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B88D10-0298-4C51-BB21-CA6B79533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2600" y="934699"/>
            <a:ext cx="1725067" cy="263465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33D90D5-E18A-4B2E-81C1-E8228E51A07A}"/>
              </a:ext>
            </a:extLst>
          </p:cNvPr>
          <p:cNvSpPr txBox="1"/>
          <p:nvPr/>
        </p:nvSpPr>
        <p:spPr>
          <a:xfrm>
            <a:off x="922922" y="1351803"/>
            <a:ext cx="630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59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ФЗ-</a:t>
            </a:r>
            <a:r>
              <a:rPr lang="ru-RU" sz="1400" b="1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1400" b="1" spc="59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273</a:t>
            </a:r>
            <a:r>
              <a:rPr lang="ru-RU" sz="1400" b="1" spc="118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45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</a:t>
            </a:r>
            <a:r>
              <a:rPr lang="ru-RU" sz="1400" b="1" spc="136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59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ОБРАЗОВАНИИ</a:t>
            </a:r>
            <a:r>
              <a:rPr lang="ru-RU" sz="1400" b="1" spc="118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400" b="1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1" spc="150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54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</a:t>
            </a:r>
            <a:r>
              <a:rPr lang="ru-RU" sz="1400" b="1" spc="118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spc="68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ФЕДЕРАЦИИ»</a:t>
            </a:r>
            <a:endParaRPr lang="ru-RU" dirty="0">
              <a:solidFill>
                <a:srgbClr val="091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подходы </a:t>
            </a:r>
          </a:p>
          <a:p>
            <a:pPr marL="109728" indent="0">
              <a:buNone/>
            </a:pPr>
            <a:r>
              <a:rPr lang="ru-RU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формированию содержания образования и воспитания</a:t>
            </a:r>
          </a:p>
          <a:p>
            <a:r>
              <a:rPr lang="ru-RU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стандарты </a:t>
            </a:r>
          </a:p>
          <a:p>
            <a:pPr marL="109728" indent="0">
              <a:buNone/>
            </a:pPr>
            <a:r>
              <a:rPr lang="ru-RU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 страны</a:t>
            </a:r>
          </a:p>
          <a:p>
            <a:r>
              <a:rPr lang="ru-RU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система </a:t>
            </a:r>
          </a:p>
          <a:p>
            <a:pPr marL="109728" indent="0">
              <a:buNone/>
            </a:pPr>
            <a:r>
              <a:rPr lang="ru-RU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мониторинга эффективности деятельности образовательных организаций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spc="-91" dirty="0" smtClean="0">
                <a:solidFill>
                  <a:srgbClr val="091AAB"/>
                </a:solidFill>
                <a:effectLst/>
                <a:latin typeface="Arial" pitchFamily="34" charset="0"/>
                <a:cs typeface="Arial" pitchFamily="34" charset="0"/>
              </a:rPr>
              <a:t>ЕДИНАЯ </a:t>
            </a:r>
            <a:r>
              <a:rPr lang="ru-RU" sz="2800" spc="-91" dirty="0" smtClean="0">
                <a:solidFill>
                  <a:srgbClr val="091AAB"/>
                </a:solidFill>
                <a:effectLst/>
                <a:latin typeface="Calibri"/>
                <a:cs typeface="Arial"/>
              </a:rPr>
              <a:t>СИСТЕМА </a:t>
            </a:r>
            <a:r>
              <a:rPr lang="ru-RU" sz="2800" spc="-91" dirty="0">
                <a:solidFill>
                  <a:srgbClr val="091AAB"/>
                </a:solidFill>
                <a:effectLst/>
                <a:latin typeface="Calibri"/>
                <a:cs typeface="Arial"/>
              </a:rPr>
              <a:t>ОБРАЗОВАНИЯ РФ</a:t>
            </a:r>
            <a:endParaRPr lang="ru-RU" sz="2800" dirty="0">
              <a:solidFill>
                <a:srgbClr val="091A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104776"/>
              </p:ext>
            </p:extLst>
          </p:nvPr>
        </p:nvGraphicFramePr>
        <p:xfrm>
          <a:off x="685801" y="1295400"/>
          <a:ext cx="10721163" cy="423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0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082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155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Предмет</a:t>
                      </a:r>
                    </a:p>
                    <a:p>
                      <a:pPr algn="l"/>
                      <a:r>
                        <a:rPr lang="ru-RU" sz="1400" dirty="0"/>
                        <a:t>                            </a:t>
                      </a:r>
                    </a:p>
                    <a:p>
                      <a:pPr algn="l"/>
                      <a:endParaRPr lang="ru-RU" sz="1400" dirty="0"/>
                    </a:p>
                    <a:p>
                      <a:pPr algn="l"/>
                      <a:endParaRPr lang="ru-RU" sz="1400" dirty="0"/>
                    </a:p>
                    <a:p>
                      <a:pPr algn="l"/>
                      <a:r>
                        <a:rPr lang="ru-RU" sz="1400" baseline="0" dirty="0"/>
                        <a:t>                      </a:t>
                      </a:r>
                    </a:p>
                    <a:p>
                      <a:pPr algn="l"/>
                      <a:endParaRPr lang="ru-RU" sz="1400" baseline="0" dirty="0"/>
                    </a:p>
                    <a:p>
                      <a:pPr algn="l"/>
                      <a:r>
                        <a:rPr lang="ru-RU" sz="1400" baseline="0" dirty="0"/>
                        <a:t>                                         </a:t>
                      </a:r>
                      <a:r>
                        <a:rPr lang="ru-RU" sz="1400" dirty="0"/>
                        <a:t>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Количество часов в неделю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предмет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ОРКСЭ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реализуется в обязательной части учебного плана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изучении ОРКСЭ 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одного из учебных модулей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осуществляется по заявлению  родителей (законных представителей) несовершеннолетних обучающихся.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Учебные модули: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"Основы православной культуры";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иудейской культуры";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буддийской культуры";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исламской культуры";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"Основы религиозных культур народов России";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светской этики"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206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Использование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ПРП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https://edsoo.ru/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предмет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ОРКСЭ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95000"/>
                              <a:lumOff val="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реализуется в обязательной части учебного плана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Учебные модули: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"Основы православной культуры";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иудейской культуры";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буддийской культуры";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исламской культуры";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"Основы религиозных культур народов России"; 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CBEF"/>
                        </a:buClr>
                        <a:buSzPct val="80000"/>
                        <a:buFont typeface="Wingdings 3" charset="2"/>
                        <a:buAutoNum type="arabicPeriod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"Основы светской этики"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341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Основы религиозных культур и светской этики </a:t>
                      </a:r>
                    </a:p>
                    <a:p>
                      <a:pPr algn="ctr"/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38" y="228602"/>
            <a:ext cx="10621927" cy="108983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spc="-91" dirty="0">
                <a:solidFill>
                  <a:srgbClr val="091AAB"/>
                </a:solidFill>
                <a:latin typeface="Arial" pitchFamily="34" charset="0"/>
                <a:ea typeface="+mn-ea"/>
                <a:cs typeface="Arial" pitchFamily="34" charset="0"/>
              </a:rPr>
              <a:t>Место предмета в учебном плане на уровне начального общего образования в 2023-2024 учебном  году</a:t>
            </a:r>
            <a:br>
              <a:rPr lang="ru-RU" sz="2400" b="1" spc="-91" dirty="0">
                <a:solidFill>
                  <a:srgbClr val="091AAB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400" b="1" spc="-91" dirty="0">
              <a:solidFill>
                <a:srgbClr val="091AAB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CE375B-772C-469A-A579-2413CEA4D151}"/>
              </a:ext>
            </a:extLst>
          </p:cNvPr>
          <p:cNvSpPr/>
          <p:nvPr/>
        </p:nvSpPr>
        <p:spPr>
          <a:xfrm>
            <a:off x="3733800" y="5594866"/>
            <a:ext cx="2590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Использование </a:t>
            </a:r>
            <a:r>
              <a:rPr lang="ru-RU" b="1" dirty="0">
                <a:solidFill>
                  <a:schemeClr val="tx1"/>
                </a:solidFill>
              </a:rPr>
              <a:t>ПРП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3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519401"/>
              </p:ext>
            </p:extLst>
          </p:nvPr>
        </p:nvGraphicFramePr>
        <p:xfrm>
          <a:off x="990601" y="1600199"/>
          <a:ext cx="9601201" cy="2849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6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4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668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232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7782">
                <a:tc row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</a:t>
                      </a: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  <a:p>
                      <a:pPr algn="l"/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71717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09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https://edsoo.ru/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ПРП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https://edsoo.ru/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71717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«Изучение учебного предмета «Основы духовно-нравственной культуры народов России» вводится поэтапно, учебный предмет преподается с 5 по 9 класс, начиная с 2023-2024 учебного года»;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7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038" y="228602"/>
            <a:ext cx="10621927" cy="1089837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spc="-91" dirty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  <a:t>Место предмета в учебном плане на уровне </a:t>
            </a:r>
            <a:r>
              <a:rPr lang="ru-RU" sz="2400" b="1" spc="-91" dirty="0" smtClean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2400" b="1" spc="-91" dirty="0" smtClean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spc="-91" dirty="0" smtClean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  <a:t>основного </a:t>
            </a:r>
            <a:r>
              <a:rPr lang="ru-RU" sz="2400" b="1" spc="-91" dirty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  <a:t>общего образования в 2023-2024 учебном году</a:t>
            </a:r>
            <a:br>
              <a:rPr lang="ru-RU" sz="2400" b="1" spc="-91" dirty="0">
                <a:solidFill>
                  <a:srgbClr val="2F356C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2400" b="1" spc="-91" dirty="0">
              <a:solidFill>
                <a:srgbClr val="2F356C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3CE375B-772C-469A-A579-2413CEA4D151}"/>
              </a:ext>
            </a:extLst>
          </p:cNvPr>
          <p:cNvSpPr/>
          <p:nvPr/>
        </p:nvSpPr>
        <p:spPr>
          <a:xfrm>
            <a:off x="3886200" y="4742842"/>
            <a:ext cx="6477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ПРП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1AC2998-940C-46D7-AE33-E63CB7361A4A}"/>
              </a:ext>
            </a:extLst>
          </p:cNvPr>
          <p:cNvSpPr/>
          <p:nvPr/>
        </p:nvSpPr>
        <p:spPr>
          <a:xfrm>
            <a:off x="424785" y="2286975"/>
            <a:ext cx="6169459" cy="1140056"/>
          </a:xfrm>
          <a:prstGeom prst="roundRect">
            <a:avLst/>
          </a:prstGeom>
          <a:noFill/>
          <a:ln w="28575">
            <a:solidFill>
              <a:srgbClr val="091A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99E1D-7958-495C-9BB6-B8AD758C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05" y="568134"/>
            <a:ext cx="4612548" cy="3915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4A539B"/>
                </a:solidFill>
                <a:latin typeface="Arial" pitchFamily="34" charset="0"/>
                <a:cs typeface="Arial" pitchFamily="34" charset="0"/>
              </a:rPr>
              <a:t>Рабочие </a:t>
            </a:r>
            <a:r>
              <a:rPr lang="ru-RU" sz="1800" b="1" dirty="0">
                <a:solidFill>
                  <a:srgbClr val="4A539B"/>
                </a:solidFill>
                <a:latin typeface="Arial" pitchFamily="34" charset="0"/>
                <a:cs typeface="Arial" pitchFamily="34" charset="0"/>
              </a:rPr>
              <a:t>программы  на уровень ООО</a:t>
            </a:r>
          </a:p>
        </p:txBody>
      </p:sp>
      <p:pic>
        <p:nvPicPr>
          <p:cNvPr id="19" name="Picture 8" descr="https://img2.freepng.ru/20180329/bae/kisspng-computer-icons-touchscreen-pointer-click-5abc8053cc5e05.5230046015223030598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9692">
            <a:off x="6478384" y="1326735"/>
            <a:ext cx="383083" cy="4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4785" y="4656928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200" b="1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46B0119-8364-457A-84C2-49773448D6D3}"/>
              </a:ext>
            </a:extLst>
          </p:cNvPr>
          <p:cNvSpPr/>
          <p:nvPr/>
        </p:nvSpPr>
        <p:spPr>
          <a:xfrm>
            <a:off x="152400" y="124329"/>
            <a:ext cx="109142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91AAB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Обеспечение единства образовательного пространства </a:t>
            </a:r>
            <a:r>
              <a:rPr lang="ru-RU" sz="2400" b="1" dirty="0" smtClean="0">
                <a:solidFill>
                  <a:srgbClr val="091AAB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РФ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D486EA-B95F-4562-A008-85A1769F30DC}"/>
              </a:ext>
            </a:extLst>
          </p:cNvPr>
          <p:cNvSpPr txBox="1"/>
          <p:nvPr/>
        </p:nvSpPr>
        <p:spPr>
          <a:xfrm>
            <a:off x="349846" y="1162188"/>
            <a:ext cx="60561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91AAB"/>
                </a:solidFill>
              </a:rPr>
              <a:t>       Примерная рабочая программа по ОРКСЭ (4 </a:t>
            </a:r>
            <a:r>
              <a:rPr lang="ru-RU" sz="1400" b="1" dirty="0" err="1">
                <a:solidFill>
                  <a:srgbClr val="091AAB"/>
                </a:solidFill>
              </a:rPr>
              <a:t>кл</a:t>
            </a:r>
            <a:r>
              <a:rPr lang="ru-RU" sz="1400" b="1" dirty="0" smtClean="0">
                <a:solidFill>
                  <a:srgbClr val="091AAB"/>
                </a:solidFill>
              </a:rPr>
              <a:t>.)</a:t>
            </a:r>
            <a:endParaRPr lang="ru-RU" sz="1400" dirty="0">
              <a:solidFill>
                <a:srgbClr val="091AAB"/>
              </a:solidFill>
            </a:endParaRPr>
          </a:p>
          <a:p>
            <a:r>
              <a:rPr lang="en-US" sz="1400" dirty="0"/>
              <a:t>https://edsoo.ru/Primernaya_rabochaya_programma_nachalnogo_obschego_obrazovaniya_predmeta_Oosnovi_religionih_kultur_i_svetstkoj_etiki_proekt_.htm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645E458-2541-40CC-BF11-86A7186C4079}"/>
              </a:ext>
            </a:extLst>
          </p:cNvPr>
          <p:cNvSpPr/>
          <p:nvPr/>
        </p:nvSpPr>
        <p:spPr>
          <a:xfrm>
            <a:off x="377604" y="1039737"/>
            <a:ext cx="6169459" cy="1140056"/>
          </a:xfrm>
          <a:prstGeom prst="roundRect">
            <a:avLst/>
          </a:prstGeom>
          <a:noFill/>
          <a:ln w="28575">
            <a:solidFill>
              <a:srgbClr val="091A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42D0E79-69CA-4948-9BAB-F349A8448C1F}"/>
              </a:ext>
            </a:extLst>
          </p:cNvPr>
          <p:cNvSpPr/>
          <p:nvPr/>
        </p:nvSpPr>
        <p:spPr>
          <a:xfrm>
            <a:off x="377605" y="2657807"/>
            <a:ext cx="60427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smtClean="0"/>
              <a:t>https</a:t>
            </a:r>
            <a:r>
              <a:rPr lang="en-US" sz="1300" dirty="0"/>
              <a:t>://edsoo.ru/Primernaya_rabochaya_programma_osnovnogo_obschego_obrazovaniya_predmeta_Osnovi_duhovno_nravstvennoj_kulturi_narodov_Rossii_.htm</a:t>
            </a:r>
            <a:endParaRPr lang="ru-RU" sz="1300" dirty="0"/>
          </a:p>
          <a:p>
            <a:endParaRPr lang="ru-RU" sz="13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FE44FA9-046A-4B42-84DB-4576BFD62933}"/>
              </a:ext>
            </a:extLst>
          </p:cNvPr>
          <p:cNvSpPr/>
          <p:nvPr/>
        </p:nvSpPr>
        <p:spPr>
          <a:xfrm>
            <a:off x="638292" y="2350030"/>
            <a:ext cx="5492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91AAB"/>
                </a:solidFill>
              </a:rPr>
              <a:t>Примерная рабочая программа по ОДНКНР (5-6 </a:t>
            </a:r>
            <a:r>
              <a:rPr lang="ru-RU" sz="1400" b="1" dirty="0" err="1">
                <a:solidFill>
                  <a:srgbClr val="091AAB"/>
                </a:solidFill>
              </a:rPr>
              <a:t>кл</a:t>
            </a:r>
            <a:r>
              <a:rPr lang="ru-RU" sz="1400" b="1" dirty="0">
                <a:solidFill>
                  <a:srgbClr val="091AAB"/>
                </a:solidFill>
              </a:rPr>
              <a:t>.)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1747F2C-C770-4126-87BC-152B4B87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394" y="2576037"/>
            <a:ext cx="530399" cy="55478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FBC6974-7F47-44E2-8365-FA521727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672584"/>
            <a:ext cx="2686953" cy="16455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0" y="959657"/>
            <a:ext cx="230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рабочей программы сохраняется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1010688-B5B4-46B3-8435-3C9049A713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779" b="31746"/>
          <a:stretch/>
        </p:blipFill>
        <p:spPr>
          <a:xfrm>
            <a:off x="6976792" y="2657807"/>
            <a:ext cx="4790427" cy="3209592"/>
          </a:xfrm>
          <a:prstGeom prst="rect">
            <a:avLst/>
          </a:prstGeom>
          <a:ln w="28575">
            <a:solidFill>
              <a:srgbClr val="021058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10614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xmlns="" id="{C0EE8A35-153E-42F8-B350-B00B876CD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66003"/>
              </p:ext>
            </p:extLst>
          </p:nvPr>
        </p:nvGraphicFramePr>
        <p:xfrm>
          <a:off x="533400" y="1040766"/>
          <a:ext cx="11199557" cy="494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508">
                  <a:extLst>
                    <a:ext uri="{9D8B030D-6E8A-4147-A177-3AD203B41FA5}">
                      <a16:colId xmlns:a16="http://schemas.microsoft.com/office/drawing/2014/main" xmlns="" val="117829464"/>
                    </a:ext>
                  </a:extLst>
                </a:gridCol>
                <a:gridCol w="3839157">
                  <a:extLst>
                    <a:ext uri="{9D8B030D-6E8A-4147-A177-3AD203B41FA5}">
                      <a16:colId xmlns:a16="http://schemas.microsoft.com/office/drawing/2014/main" xmlns="" val="4073444604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xmlns="" val="380125608"/>
                    </a:ext>
                  </a:extLst>
                </a:gridCol>
              </a:tblGrid>
              <a:tr h="50026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9979740"/>
                  </a:ext>
                </a:extLst>
              </a:tr>
              <a:tr h="7563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 Основы светской этики: 4-й класс: учебник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Шемшурина А.Й., </a:t>
                      </a:r>
                      <a:r>
                        <a:rPr kumimoji="0" lang="ru-RU" altLang="ru-RU" sz="1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Шемшурин</a:t>
                      </a: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</a:p>
                    <a:p>
                      <a:pPr algn="ctr"/>
                      <a:endParaRPr lang="ru-RU" sz="1400" dirty="0">
                        <a:highlight>
                          <a:srgbClr val="FFFF00"/>
                        </a:highlight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9750435"/>
                  </a:ext>
                </a:extLst>
              </a:tr>
              <a:tr h="81860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православной культуры. 4 класс: учебник: в 2 частях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Васильева О.Ю.,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Кульберг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А.С.,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Корытко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О.В. и другие; под науч. ред. Васильевой О.Ю.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2046181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исламской культуры: 4-й класс: учебник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Латышина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Д.И., Муртазин М.Ф.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560797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иудейской культуры: 4й класс: учебник / Членов М.А.,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Миндрина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Г.А.,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Глоцер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 М. А.,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Миндрина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 А.,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Глоцер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 В.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7367383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этики. Основы религиозных культур народов России: 4-й класс: учебник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Беглов А.Л., Саплина Е.В., Токарева Е.С., </a:t>
                      </a:r>
                      <a:r>
                        <a:rPr kumimoji="0" lang="ru-RU" alt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Ярлыкапов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</a:p>
                  </a:txBody>
                  <a:tcPr marL="38815" marR="3881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24399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017364-E22C-4C4E-99EC-A1BA8EE9005E}"/>
              </a:ext>
            </a:extLst>
          </p:cNvPr>
          <p:cNvSpPr txBox="1">
            <a:spLocks/>
          </p:cNvSpPr>
          <p:nvPr/>
        </p:nvSpPr>
        <p:spPr>
          <a:xfrm>
            <a:off x="754275" y="83904"/>
            <a:ext cx="9758395" cy="54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перечень учебников. 4 класс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9614A-65EF-4012-AD2A-57BDF9C2AC0E}"/>
              </a:ext>
            </a:extLst>
          </p:cNvPr>
          <p:cNvSpPr txBox="1"/>
          <p:nvPr/>
        </p:nvSpPr>
        <p:spPr>
          <a:xfrm>
            <a:off x="9387254" y="3124200"/>
            <a:ext cx="2250831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Используем учебники школьного библиотечного фонда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707315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1111\Desktop\ОРКСЭ 2023-2024\IMG_20230927_1405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1111\Desktop\ОРКСЭ 2023-2024\IMG_20230927_14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57654"/>
            <a:ext cx="26860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1111\Desktop\ОРКСЭ 2023-2024\IMG_20230927_140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77050" y="11430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8133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Таблица 24">
            <a:extLst>
              <a:ext uri="{FF2B5EF4-FFF2-40B4-BE49-F238E27FC236}">
                <a16:creationId xmlns:a16="http://schemas.microsoft.com/office/drawing/2014/main" xmlns="" id="{C0EE8A35-153E-42F8-B350-B00B876CD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37230"/>
              </p:ext>
            </p:extLst>
          </p:nvPr>
        </p:nvGraphicFramePr>
        <p:xfrm>
          <a:off x="533400" y="1040766"/>
          <a:ext cx="11199557" cy="5306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2508">
                  <a:extLst>
                    <a:ext uri="{9D8B030D-6E8A-4147-A177-3AD203B41FA5}">
                      <a16:colId xmlns:a16="http://schemas.microsoft.com/office/drawing/2014/main" xmlns="" val="117829464"/>
                    </a:ext>
                  </a:extLst>
                </a:gridCol>
                <a:gridCol w="3839157">
                  <a:extLst>
                    <a:ext uri="{9D8B030D-6E8A-4147-A177-3AD203B41FA5}">
                      <a16:colId xmlns:a16="http://schemas.microsoft.com/office/drawing/2014/main" xmlns="" val="4073444604"/>
                    </a:ext>
                  </a:extLst>
                </a:gridCol>
                <a:gridCol w="2507892">
                  <a:extLst>
                    <a:ext uri="{9D8B030D-6E8A-4147-A177-3AD203B41FA5}">
                      <a16:colId xmlns:a16="http://schemas.microsoft.com/office/drawing/2014/main" xmlns="" val="380125608"/>
                    </a:ext>
                  </a:extLst>
                </a:gridCol>
              </a:tblGrid>
              <a:tr h="500265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Учебники 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None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9979740"/>
                  </a:ext>
                </a:extLst>
              </a:tr>
              <a:tr h="756374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России. 5, 6 класс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Виноградова Н.Ф., Власенко В.И., Поляков А.В.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Виноградова Н.Ф., </a:t>
                      </a:r>
                      <a:r>
                        <a:rPr kumimoji="0" lang="ru-RU" altLang="ru-RU" sz="1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Мариносян</a:t>
                      </a:r>
                      <a:r>
                        <a:rPr kumimoji="0" lang="ru-RU" alt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Т.Э.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87000"/>
                        </a:lnSpc>
                        <a:spcBef>
                          <a:spcPts val="1000"/>
                        </a:spcBef>
                        <a:spcAft>
                          <a:spcPts val="1125"/>
                        </a:spcAft>
                        <a:buClr>
                          <a:srgbClr val="5FCBEF"/>
                        </a:buClr>
                        <a:buSzPct val="80000"/>
                        <a:buFont typeface="Wingdings 3" panose="05040102010807070707" pitchFamily="18" charset="2"/>
                        <a:buChar char=""/>
                        <a:tabLst/>
                        <a:defRPr/>
                      </a:pPr>
                      <a:r>
                        <a:rPr kumimoji="0" lang="ru-RU" alt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Обучающимся должен быть обеспечен доступ к печатным и электронным образовательным ресурсам (далее — ЭОР), в том числе к ЭОР, размещенным в федеральных и региональных базах данных ЭОР.»</a:t>
                      </a:r>
                      <a:endParaRPr kumimoji="0" lang="ru-RU" alt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750435"/>
                  </a:ext>
                </a:extLst>
              </a:tr>
              <a:tr h="818609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России. Основы православной культуры.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 6 класс 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Протоиерей Виктор Дорофеев,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Янушкявичене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О.Л.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Протоиерей Виктор Дорофеев, диакон Илья Кокин,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Янушкявичене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О.Л.,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Вассчко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Ю.С.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2046181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нравствснной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 народов России. Основы религиозных культур народов России.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Сахаров А.Н., Кочегаров К.А., Мухаметшин P.M., под редакцией Сахарова А.Н.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8560797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России. Основы светской этики.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 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Студеникин М.Т.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7367383"/>
                  </a:ext>
                </a:extLst>
              </a:tr>
              <a:tr h="864457"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духовно-нравственной культуры народов России. Православная культура. 5 класс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Метлик И.В., Потаповская О.М.</a:t>
                      </a:r>
                    </a:p>
                  </a:txBody>
                  <a:tcPr marL="43640" marR="4364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6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4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2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3" panose="05040102010807070707" pitchFamily="18" charset="2"/>
                        <a:defRPr sz="1000">
                          <a:solidFill>
                            <a:srgbClr val="404040"/>
                          </a:solidFill>
                          <a:latin typeface="Trebuchet MS" panose="020B0603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14" marR="3881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24399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0017364-E22C-4C4E-99EC-A1BA8EE9005E}"/>
              </a:ext>
            </a:extLst>
          </p:cNvPr>
          <p:cNvSpPr txBox="1">
            <a:spLocks/>
          </p:cNvSpPr>
          <p:nvPr/>
        </p:nvSpPr>
        <p:spPr>
          <a:xfrm>
            <a:off x="754275" y="83904"/>
            <a:ext cx="9758395" cy="54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091A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перечень учебников. 5-6 классы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49614A-65EF-4012-AD2A-57BDF9C2AC0E}"/>
              </a:ext>
            </a:extLst>
          </p:cNvPr>
          <p:cNvSpPr txBox="1"/>
          <p:nvPr/>
        </p:nvSpPr>
        <p:spPr>
          <a:xfrm>
            <a:off x="9541255" y="2286000"/>
            <a:ext cx="1942829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Используем учебники школьного библиотечного фонда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5221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4_Office Theme">
  <a:themeElements>
    <a:clrScheme name="Massive X V.2.6 - Blue">
      <a:dk1>
        <a:srgbClr val="172144"/>
      </a:dk1>
      <a:lt1>
        <a:srgbClr val="FFFFFF"/>
      </a:lt1>
      <a:dk2>
        <a:srgbClr val="08C6F9"/>
      </a:dk2>
      <a:lt2>
        <a:srgbClr val="0FBCFA"/>
      </a:lt2>
      <a:accent1>
        <a:srgbClr val="377DFF"/>
      </a:accent1>
      <a:accent2>
        <a:srgbClr val="3087FE"/>
      </a:accent2>
      <a:accent3>
        <a:srgbClr val="2A92FD"/>
      </a:accent3>
      <a:accent4>
        <a:srgbClr val="239CFC"/>
      </a:accent4>
      <a:accent5>
        <a:srgbClr val="1CA7FC"/>
      </a:accent5>
      <a:accent6>
        <a:srgbClr val="15B1FB"/>
      </a:accent6>
      <a:hlink>
        <a:srgbClr val="2F8299"/>
      </a:hlink>
      <a:folHlink>
        <a:srgbClr val="8C8C8C"/>
      </a:folHlink>
    </a:clrScheme>
    <a:fontScheme name="Lymo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11185</TotalTime>
  <Words>756</Words>
  <Application>Microsoft Office PowerPoint</Application>
  <PresentationFormat>Произвольный</PresentationFormat>
  <Paragraphs>132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14_Office Theme</vt:lpstr>
      <vt:lpstr>Открытая</vt:lpstr>
      <vt:lpstr>1_Открытая</vt:lpstr>
      <vt:lpstr>Преподавание ОРКСЭ, ОДНКНР, НОСЖ  в 2023/2024 учебном году</vt:lpstr>
      <vt:lpstr>Презентация PowerPoint</vt:lpstr>
      <vt:lpstr>ЕДИНАЯ СИСТЕМА ОБРАЗОВАНИЯ РФ</vt:lpstr>
      <vt:lpstr>Место предмета в учебном плане на уровне начального общего образования в 2023-2024 учебном  году </vt:lpstr>
      <vt:lpstr>Место предмета в учебном плане на уровне  основного общего образования в 2023-2024 учебном году </vt:lpstr>
      <vt:lpstr>Рабочие программы  на уровень ООО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r1111</cp:lastModifiedBy>
  <cp:revision>906</cp:revision>
  <cp:lastPrinted>2022-03-16T08:26:18Z</cp:lastPrinted>
  <dcterms:created xsi:type="dcterms:W3CDTF">2022-01-28T04:07:02Z</dcterms:created>
  <dcterms:modified xsi:type="dcterms:W3CDTF">2023-09-27T12:07:09Z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2022-01-28T00:00:00Z</vt:filetime>
  </property>
</Properties>
</file>