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76" r:id="rId2"/>
    <p:sldId id="300" r:id="rId3"/>
    <p:sldId id="301" r:id="rId4"/>
    <p:sldId id="305" r:id="rId5"/>
    <p:sldId id="302" r:id="rId6"/>
    <p:sldId id="306" r:id="rId7"/>
    <p:sldId id="310" r:id="rId8"/>
    <p:sldId id="311" r:id="rId9"/>
    <p:sldId id="307" r:id="rId10"/>
    <p:sldId id="31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38E99-9EC9-4D09-B233-B3B2F0FA073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C23A7-E372-41CD-A3D5-6365F9DEF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C3B-1351-40E6-912C-509E11AE1D4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562B-D4CA-4B27-B9EF-FF2ADCD9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C3B-1351-40E6-912C-509E11AE1D4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562B-D4CA-4B27-B9EF-FF2ADCD9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C3B-1351-40E6-912C-509E11AE1D4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562B-D4CA-4B27-B9EF-FF2ADCD9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C3B-1351-40E6-912C-509E11AE1D4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562B-D4CA-4B27-B9EF-FF2ADCD9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C3B-1351-40E6-912C-509E11AE1D4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562B-D4CA-4B27-B9EF-FF2ADCD9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C3B-1351-40E6-912C-509E11AE1D4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562B-D4CA-4B27-B9EF-FF2ADCD9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C3B-1351-40E6-912C-509E11AE1D4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562B-D4CA-4B27-B9EF-FF2ADCD9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C3B-1351-40E6-912C-509E11AE1D4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562B-D4CA-4B27-B9EF-FF2ADCD9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C3B-1351-40E6-912C-509E11AE1D4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562B-D4CA-4B27-B9EF-FF2ADCD9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C3B-1351-40E6-912C-509E11AE1D4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562B-D4CA-4B27-B9EF-FF2ADCD9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C3B-1351-40E6-912C-509E11AE1D4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C4562B-D4CA-4B27-B9EF-FF2ADCD91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659C3B-1351-40E6-912C-509E11AE1D4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C4562B-D4CA-4B27-B9EF-FF2ADCD91B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uzopedia.ru/ege/p/3/15" TargetMode="External"/><Relationship Id="rId2" Type="http://schemas.openxmlformats.org/officeDocument/2006/relationships/hyperlink" Target="https://ctege.info/zadaniya-ege-po-fizike/zadanie-15-ege-po-fizike-praktika.html?ysclid=lrp7onwi7y34491757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tidor.ru/obrazovanie/samye-kovarnye-momenty-na-ege-po-fizike-kak-ne-povtoryat-oshibki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429000"/>
            <a:ext cx="8286808" cy="136815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Движение материальной точки по окружности. Сила Лоренца.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Задание № 15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52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Есипов А.Е., учитель физики </a:t>
            </a:r>
          </a:p>
          <a:p>
            <a:r>
              <a:rPr lang="ru-RU" dirty="0" smtClean="0">
                <a:latin typeface="+mj-lt"/>
              </a:rPr>
              <a:t>ГБОУ СОШ №1 «ОЦ» с. Борское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Задание 15 ЕГЭ по физике с ответами и решениями. Тесты с ответами по заданию 15 по физике (</a:t>
            </a:r>
            <a:r>
              <a:rPr lang="ru-RU" u="sng" dirty="0" err="1" smtClean="0">
                <a:hlinkClick r:id="rId2"/>
              </a:rPr>
              <a:t>ctege.info</a:t>
            </a:r>
            <a:r>
              <a:rPr lang="ru-RU" u="sng" dirty="0" smtClean="0">
                <a:hlinkClick r:id="rId2"/>
              </a:rPr>
              <a:t>)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Задание 15 ЕГЭ по физике 2024: теория и практика (</a:t>
            </a:r>
            <a:r>
              <a:rPr lang="ru-RU" u="sng" dirty="0" err="1" smtClean="0">
                <a:hlinkClick r:id="rId3"/>
              </a:rPr>
              <a:t>vuzopedia.ru</a:t>
            </a:r>
            <a:r>
              <a:rPr lang="ru-RU" u="sng" dirty="0" smtClean="0">
                <a:hlinkClick r:id="rId3"/>
              </a:rPr>
              <a:t>)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Самые «коварные» моменты на ЕГЭ по физике: как не повторять ошибки - </a:t>
            </a:r>
            <a:r>
              <a:rPr lang="ru-RU" u="sng" dirty="0" err="1" smtClean="0">
                <a:hlinkClick r:id="rId4"/>
              </a:rPr>
              <a:t>Летидор</a:t>
            </a:r>
            <a:r>
              <a:rPr lang="ru-RU" u="sng" dirty="0" smtClean="0">
                <a:hlinkClick r:id="rId4"/>
              </a:rPr>
              <a:t> (</a:t>
            </a:r>
            <a:r>
              <a:rPr lang="ru-RU" u="sng" dirty="0" err="1" smtClean="0">
                <a:hlinkClick r:id="rId4"/>
              </a:rPr>
              <a:t>letidor.ru</a:t>
            </a:r>
            <a:r>
              <a:rPr lang="ru-RU" u="sng" dirty="0" smtClean="0">
                <a:hlinkClick r:id="rId4"/>
              </a:rPr>
              <a:t>)</a:t>
            </a:r>
            <a:endParaRPr lang="ru-RU" u="sng" dirty="0" smtClean="0"/>
          </a:p>
          <a:p>
            <a:r>
              <a:rPr lang="ru-RU" u="sng" dirty="0" smtClean="0"/>
              <a:t>Касаткина И.Л. Физика для старшеклассников и абитуриентов: интенсивный курс подготовки к ЕГЭ/ Ростов-на-Дону: Феникс, 2012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Электродинамика</a:t>
            </a:r>
            <a:br>
              <a:rPr lang="ru-RU" dirty="0" smtClean="0"/>
            </a:br>
            <a:r>
              <a:rPr lang="ru-RU" dirty="0" smtClean="0"/>
              <a:t>(повышенный уровень, 2 балла)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pPr algn="ctr"/>
            <a:r>
              <a:rPr lang="ru-RU" dirty="0" smtClean="0"/>
              <a:t>3.1. Электрическое поле</a:t>
            </a:r>
          </a:p>
          <a:p>
            <a:pPr algn="ctr"/>
            <a:r>
              <a:rPr lang="ru-RU" dirty="0" smtClean="0"/>
              <a:t>3.2. Законы постоянного тока</a:t>
            </a:r>
          </a:p>
          <a:p>
            <a:pPr algn="ctr"/>
            <a:r>
              <a:rPr lang="ru-RU" dirty="0" smtClean="0"/>
              <a:t>3.3. Магнитное поле</a:t>
            </a:r>
          </a:p>
          <a:p>
            <a:pPr algn="ctr"/>
            <a:r>
              <a:rPr lang="ru-RU" dirty="0" smtClean="0"/>
              <a:t>3.4. Электромагнитная индукция</a:t>
            </a:r>
          </a:p>
          <a:p>
            <a:pPr algn="ctr"/>
            <a:r>
              <a:rPr lang="ru-RU" dirty="0" smtClean="0"/>
              <a:t>3.5. Электромагнитные колебания и волны</a:t>
            </a:r>
          </a:p>
          <a:p>
            <a:pPr algn="ctr"/>
            <a:r>
              <a:rPr lang="ru-RU" dirty="0" smtClean="0"/>
              <a:t>3.6. Оптика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pPr algn="ctr"/>
            <a:r>
              <a:rPr lang="ru-RU" dirty="0" err="1" smtClean="0"/>
              <a:t>КЭСы</a:t>
            </a:r>
            <a:r>
              <a:rPr lang="ru-RU" dirty="0" smtClean="0"/>
              <a:t> №15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2657" t="44364" r="36202" b="39751"/>
          <a:stretch>
            <a:fillRect/>
          </a:stretch>
        </p:blipFill>
        <p:spPr bwMode="auto">
          <a:xfrm>
            <a:off x="971600" y="1628800"/>
            <a:ext cx="71287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2662" t="57138" r="36243" b="33707"/>
          <a:stretch>
            <a:fillRect/>
          </a:stretch>
        </p:blipFill>
        <p:spPr bwMode="auto">
          <a:xfrm>
            <a:off x="971600" y="4077072"/>
            <a:ext cx="70567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Движение по окружности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Основные понятия                   Основные формулы</a:t>
            </a:r>
          </a:p>
          <a:p>
            <a:pPr>
              <a:buNone/>
            </a:pPr>
            <a:r>
              <a:rPr lang="ru-RU" dirty="0" smtClean="0"/>
              <a:t>Т-период-с        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n-</a:t>
            </a:r>
            <a:r>
              <a:rPr lang="ru-RU" dirty="0" smtClean="0"/>
              <a:t>частота обращения-Гц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R</a:t>
            </a:r>
            <a:r>
              <a:rPr lang="ru-RU" dirty="0" smtClean="0"/>
              <a:t>-радиус окружности-м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V</a:t>
            </a:r>
            <a:r>
              <a:rPr lang="ru-RU" dirty="0" smtClean="0"/>
              <a:t>-скорость-м/с</a:t>
            </a:r>
          </a:p>
          <a:p>
            <a:pPr>
              <a:buNone/>
            </a:pPr>
            <a:r>
              <a:rPr lang="ru-RU" dirty="0" smtClean="0"/>
              <a:t> Е-энергия-Дж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4463" cy="1905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4463" cy="1905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4463" cy="19050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4463" cy="190500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4463" cy="190500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3" cstate="print"/>
          <a:srcRect l="29854" t="35520" r="57340" b="53788"/>
          <a:stretch>
            <a:fillRect/>
          </a:stretch>
        </p:blipFill>
        <p:spPr bwMode="auto">
          <a:xfrm>
            <a:off x="5004048" y="2492896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4" cstate="print"/>
          <a:srcRect l="31984" t="33941" r="50900" b="57165"/>
          <a:stretch>
            <a:fillRect/>
          </a:stretch>
        </p:blipFill>
        <p:spPr bwMode="auto">
          <a:xfrm>
            <a:off x="5004048" y="3573016"/>
            <a:ext cx="14401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5" cstate="print"/>
          <a:srcRect l="31599" t="38041" r="51669" b="51927"/>
          <a:stretch>
            <a:fillRect/>
          </a:stretch>
        </p:blipFill>
        <p:spPr bwMode="auto">
          <a:xfrm>
            <a:off x="5004048" y="4437112"/>
            <a:ext cx="17281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6" cstate="print"/>
          <a:srcRect l="31471" t="43964" r="51752" b="46697"/>
          <a:stretch>
            <a:fillRect/>
          </a:stretch>
        </p:blipFill>
        <p:spPr bwMode="auto">
          <a:xfrm>
            <a:off x="5004048" y="5373216"/>
            <a:ext cx="1728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Сила Лоренца. Движение заряженных частиц в магнитном поле</a:t>
            </a:r>
            <a:endParaRPr lang="ru-RU" sz="44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0574" t="25285" r="26674" b="14123"/>
          <a:stretch>
            <a:fillRect/>
          </a:stretch>
        </p:blipFill>
        <p:spPr bwMode="auto">
          <a:xfrm>
            <a:off x="467544" y="1844824"/>
            <a:ext cx="36724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28010" t="28474" r="27444" b="25740"/>
          <a:stretch>
            <a:fillRect/>
          </a:stretch>
        </p:blipFill>
        <p:spPr bwMode="auto">
          <a:xfrm>
            <a:off x="4427984" y="3356992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472608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Алгоритм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92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1. Записать исходные данные</a:t>
            </a:r>
          </a:p>
          <a:p>
            <a:pPr>
              <a:buNone/>
            </a:pPr>
            <a:r>
              <a:rPr lang="ru-RU" sz="2000" dirty="0" smtClean="0"/>
              <a:t>2. Записать формулы силы Лоренца и второго закона Ньютона с центростремительным ускорением</a:t>
            </a:r>
          </a:p>
          <a:p>
            <a:pPr>
              <a:buNone/>
            </a:pPr>
            <a:r>
              <a:rPr lang="ru-RU" sz="2000" dirty="0" smtClean="0"/>
              <a:t>3. Приравнять и получить исходную формулу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4. Записать (подобрать) формулы для определения других величин (период, частота, энергия)</a:t>
            </a:r>
            <a:endParaRPr lang="ru-RU" sz="2200" dirty="0" smtClean="0"/>
          </a:p>
          <a:p>
            <a:pPr>
              <a:buNone/>
            </a:pPr>
            <a:r>
              <a:rPr lang="ru-RU" sz="2000" dirty="0" smtClean="0"/>
              <a:t>5.Провести анализ (выяснить, какие величины меняются, а какие остаются постоянными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sz="2000" dirty="0" smtClean="0"/>
              <a:t>6. Выяснить характер изменения величин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0061" t="60820" r="45899" b="27329"/>
          <a:stretch>
            <a:fillRect/>
          </a:stretch>
        </p:blipFill>
        <p:spPr bwMode="auto">
          <a:xfrm>
            <a:off x="1043608" y="306896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30574" t="43052" r="45390" b="38497"/>
          <a:stretch>
            <a:fillRect/>
          </a:stretch>
        </p:blipFill>
        <p:spPr bwMode="auto">
          <a:xfrm>
            <a:off x="6084168" y="2348880"/>
            <a:ext cx="25202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Центростремительное ускорение</a:t>
            </a:r>
            <a:endParaRPr lang="ru-RU" dirty="0"/>
          </a:p>
        </p:txBody>
      </p:sp>
      <p:pic>
        <p:nvPicPr>
          <p:cNvPr id="3" name="Рисунок 2" descr="https://sun9-31.userapi.com/impg/yeZhyUSNyrqz7Lp3ftqZ5YJOHJfHn1SegWP_GQ/F9H5BzU-PaA.jpg?size=453x604&amp;quality=95&amp;sign=1f361ca9b56cefe990534079486e1616&amp;c_uniq_tag=4o2tWCoGHk8F7Lfdd6JojYbhHTzDoPNOhsVsGsW_A6E&amp;type=album"/>
          <p:cNvPicPr/>
          <p:nvPr/>
        </p:nvPicPr>
        <p:blipFill>
          <a:blip r:embed="rId2" cstate="print"/>
          <a:srcRect l="8576" t="34526" r="8577" b="26225"/>
          <a:stretch>
            <a:fillRect/>
          </a:stretch>
        </p:blipFill>
        <p:spPr bwMode="auto">
          <a:xfrm>
            <a:off x="611560" y="1916832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Сила Лоренца</a:t>
            </a:r>
            <a:endParaRPr lang="ru-RU" sz="4400" dirty="0"/>
          </a:p>
        </p:txBody>
      </p:sp>
      <p:pic>
        <p:nvPicPr>
          <p:cNvPr id="4" name="Рисунок 3" descr="https://sun9-16.userapi.com/impg/HJrnxiBJkvM20cf6AZZAfCG2C2G-IUUI1RqKBQ/_Y0ol5pWLdU.jpg?size=453x604&amp;quality=95&amp;sign=a81861a827ad9c3198c4ee6b2838cf3f&amp;c_uniq_tag=8W68BvMyf52bHyuqowlNPnlC2yHz7DxzTAAHZ3GlvWg&amp;type=album"/>
          <p:cNvPicPr/>
          <p:nvPr/>
        </p:nvPicPr>
        <p:blipFill>
          <a:blip r:embed="rId2" cstate="print"/>
          <a:srcRect l="4863" t="14040" r="3894" b="43311"/>
          <a:stretch>
            <a:fillRect/>
          </a:stretch>
        </p:blipFill>
        <p:spPr bwMode="auto">
          <a:xfrm>
            <a:off x="395536" y="1628800"/>
            <a:ext cx="42484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41.userapi.com/impg/Nywp35v0GpOLCgjBNwk6xee2yvkGnYY9M-Bc4w/mcp757aSUKM.jpg?size=453x604&amp;quality=95&amp;sign=e47c82f8bce537ef745e09ef4985f40c&amp;c_uniq_tag=Wy2k31uWY5Mgjo3IFVXhkHoRTKuqge6zmmmv2mSMaXQ&amp;type=album"/>
          <p:cNvPicPr/>
          <p:nvPr/>
        </p:nvPicPr>
        <p:blipFill>
          <a:blip r:embed="rId3" cstate="print"/>
          <a:srcRect l="6625" t="4503" r="9903" b="53378"/>
          <a:stretch>
            <a:fillRect/>
          </a:stretch>
        </p:blipFill>
        <p:spPr bwMode="auto">
          <a:xfrm>
            <a:off x="5004048" y="2708920"/>
            <a:ext cx="403249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9-1.userapi.com/impg/7KxDbkoCj6Lt8-HqTkRqS5FuMR4xI7ePn7EYdw/gIEYAyCBiVw.jpg?size=453x604&amp;quality=95&amp;sign=f307de9c989e7f4dda1310b33bda219a&amp;c_uniq_tag=-xBDPMKjnh4RGx3zyPhzLN-zns6GNrqyIQI7fyok5dc&amp;type=album"/>
          <p:cNvPicPr/>
          <p:nvPr/>
        </p:nvPicPr>
        <p:blipFill>
          <a:blip r:embed="rId4" cstate="print"/>
          <a:srcRect l="13088" t="46335" r="8674" b="27615"/>
          <a:stretch>
            <a:fillRect/>
          </a:stretch>
        </p:blipFill>
        <p:spPr bwMode="auto">
          <a:xfrm>
            <a:off x="395536" y="4509120"/>
            <a:ext cx="42484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Задание №15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5861" t="28895" r="13972" b="32534"/>
          <a:stretch>
            <a:fillRect/>
          </a:stretch>
        </p:blipFill>
        <p:spPr bwMode="auto">
          <a:xfrm>
            <a:off x="323528" y="1484784"/>
            <a:ext cx="49685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4677" t="32802" r="12821" b="37120"/>
          <a:stretch>
            <a:fillRect/>
          </a:stretch>
        </p:blipFill>
        <p:spPr bwMode="auto">
          <a:xfrm>
            <a:off x="3635896" y="3284984"/>
            <a:ext cx="527994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25190" t="33941" r="12436" b="28464"/>
          <a:stretch>
            <a:fillRect/>
          </a:stretch>
        </p:blipFill>
        <p:spPr bwMode="auto">
          <a:xfrm>
            <a:off x="323528" y="5013176"/>
            <a:ext cx="4423410" cy="150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692</TotalTime>
  <Words>232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Движение материальной точки по окружности. Сила Лоренца.  Задание № 15</vt:lpstr>
      <vt:lpstr>Электродинамика (повышенный уровень, 2 балла)</vt:lpstr>
      <vt:lpstr>КЭСы №15</vt:lpstr>
      <vt:lpstr>Движение по окружности</vt:lpstr>
      <vt:lpstr>Сила Лоренца. Движение заряженных частиц в магнитном поле</vt:lpstr>
      <vt:lpstr>Алгоритм решения</vt:lpstr>
      <vt:lpstr>Центростремительное ускорение</vt:lpstr>
      <vt:lpstr>Сила Лоренца</vt:lpstr>
      <vt:lpstr>Задание №15</vt:lpstr>
      <vt:lpstr>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75</cp:revision>
  <dcterms:created xsi:type="dcterms:W3CDTF">2020-12-28T14:11:59Z</dcterms:created>
  <dcterms:modified xsi:type="dcterms:W3CDTF">2024-01-23T06:10:08Z</dcterms:modified>
</cp:coreProperties>
</file>