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9.jpg" ContentType="image/jpeg"/>
  <Override PartName="/ppt/media/image6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90" r:id="rId5"/>
    <p:sldId id="293" r:id="rId6"/>
    <p:sldId id="294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96" r:id="rId16"/>
    <p:sldId id="292" r:id="rId17"/>
    <p:sldId id="295" r:id="rId18"/>
    <p:sldId id="282" r:id="rId1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© АО</a:t>
            </a:r>
            <a:r>
              <a:rPr spc="-15" dirty="0"/>
              <a:t> </a:t>
            </a:r>
            <a:r>
              <a:rPr spc="-5" dirty="0"/>
              <a:t>«Издательство</a:t>
            </a:r>
            <a:r>
              <a:rPr spc="25" dirty="0"/>
              <a:t> </a:t>
            </a:r>
            <a:r>
              <a:rPr spc="-5" dirty="0"/>
              <a:t>«Просвещение»,</a:t>
            </a:r>
            <a:r>
              <a:rPr spc="15" dirty="0"/>
              <a:t> </a:t>
            </a:r>
            <a:r>
              <a:rPr spc="-5"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01348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43D1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005745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40A7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749234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9ED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510142" y="6790943"/>
            <a:ext cx="1678939" cy="67310"/>
          </a:xfrm>
          <a:custGeom>
            <a:avLst/>
            <a:gdLst/>
            <a:ahLst/>
            <a:cxnLst/>
            <a:rect l="l" t="t" r="r" b="b"/>
            <a:pathLst>
              <a:path w="1678940" h="67309">
                <a:moveTo>
                  <a:pt x="0" y="0"/>
                </a:moveTo>
                <a:lnTo>
                  <a:pt x="0" y="67055"/>
                </a:lnTo>
                <a:lnTo>
                  <a:pt x="1678522" y="67055"/>
                </a:lnTo>
                <a:lnTo>
                  <a:pt x="1678522" y="0"/>
                </a:lnTo>
                <a:lnTo>
                  <a:pt x="0" y="0"/>
                </a:lnTo>
                <a:close/>
              </a:path>
            </a:pathLst>
          </a:custGeom>
          <a:solidFill>
            <a:srgbClr val="537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253631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40D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758027" y="6790943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55"/>
                </a:moveTo>
                <a:lnTo>
                  <a:pt x="1752282" y="67055"/>
                </a:lnTo>
                <a:lnTo>
                  <a:pt x="1752282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438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6790943"/>
            <a:ext cx="1749425" cy="67310"/>
          </a:xfrm>
          <a:custGeom>
            <a:avLst/>
            <a:gdLst/>
            <a:ahLst/>
            <a:cxnLst/>
            <a:rect l="l" t="t" r="r" b="b"/>
            <a:pathLst>
              <a:path w="1749425" h="67309">
                <a:moveTo>
                  <a:pt x="0" y="67055"/>
                </a:moveTo>
                <a:lnTo>
                  <a:pt x="1749234" y="67055"/>
                </a:lnTo>
                <a:lnTo>
                  <a:pt x="1749234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F5B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946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© АО</a:t>
            </a:r>
            <a:r>
              <a:rPr spc="-15" dirty="0"/>
              <a:t> </a:t>
            </a:r>
            <a:r>
              <a:rPr spc="-5" dirty="0"/>
              <a:t>«Издательство</a:t>
            </a:r>
            <a:r>
              <a:rPr spc="25" dirty="0"/>
              <a:t> </a:t>
            </a:r>
            <a:r>
              <a:rPr spc="-5" dirty="0"/>
              <a:t>«Просвещение»,</a:t>
            </a:r>
            <a:r>
              <a:rPr spc="15" dirty="0"/>
              <a:t> </a:t>
            </a:r>
            <a:r>
              <a:rPr spc="-5"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946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0661" y="1412240"/>
            <a:ext cx="5455285" cy="469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© АО</a:t>
            </a:r>
            <a:r>
              <a:rPr spc="-15" dirty="0"/>
              <a:t> </a:t>
            </a:r>
            <a:r>
              <a:rPr spc="-5" dirty="0"/>
              <a:t>«Издательство</a:t>
            </a:r>
            <a:r>
              <a:rPr spc="25" dirty="0"/>
              <a:t> </a:t>
            </a:r>
            <a:r>
              <a:rPr spc="-5" dirty="0"/>
              <a:t>«Просвещение»,</a:t>
            </a:r>
            <a:r>
              <a:rPr spc="15" dirty="0"/>
              <a:t> </a:t>
            </a:r>
            <a:r>
              <a:rPr spc="-5" dirty="0"/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946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© АО</a:t>
            </a:r>
            <a:r>
              <a:rPr spc="-15" dirty="0"/>
              <a:t> </a:t>
            </a:r>
            <a:r>
              <a:rPr spc="-5" dirty="0"/>
              <a:t>«Издательство</a:t>
            </a:r>
            <a:r>
              <a:rPr spc="25" dirty="0"/>
              <a:t> </a:t>
            </a:r>
            <a:r>
              <a:rPr spc="-5" dirty="0"/>
              <a:t>«Просвещение»,</a:t>
            </a:r>
            <a:r>
              <a:rPr spc="15" dirty="0"/>
              <a:t> </a:t>
            </a:r>
            <a:r>
              <a:rPr spc="-5" dirty="0"/>
              <a:t>2022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143"/>
            <a:ext cx="12192000" cy="6849109"/>
          </a:xfrm>
          <a:custGeom>
            <a:avLst/>
            <a:gdLst/>
            <a:ahLst/>
            <a:cxnLst/>
            <a:rect l="l" t="t" r="r" b="b"/>
            <a:pathLst>
              <a:path w="12192000" h="6849109">
                <a:moveTo>
                  <a:pt x="12192000" y="0"/>
                </a:moveTo>
                <a:lnTo>
                  <a:pt x="0" y="0"/>
                </a:lnTo>
                <a:lnTo>
                  <a:pt x="0" y="6848856"/>
                </a:lnTo>
                <a:lnTo>
                  <a:pt x="12192000" y="68488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EF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9247" y="4079747"/>
            <a:ext cx="11818620" cy="2112645"/>
          </a:xfrm>
          <a:custGeom>
            <a:avLst/>
            <a:gdLst/>
            <a:ahLst/>
            <a:cxnLst/>
            <a:rect l="l" t="t" r="r" b="b"/>
            <a:pathLst>
              <a:path w="11818620" h="2112645">
                <a:moveTo>
                  <a:pt x="11818620" y="0"/>
                </a:moveTo>
                <a:lnTo>
                  <a:pt x="0" y="0"/>
                </a:lnTo>
                <a:lnTo>
                  <a:pt x="0" y="2112264"/>
                </a:lnTo>
                <a:lnTo>
                  <a:pt x="11818620" y="2112264"/>
                </a:lnTo>
                <a:lnTo>
                  <a:pt x="1181862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572756" y="2670048"/>
            <a:ext cx="1478280" cy="1233170"/>
          </a:xfrm>
          <a:custGeom>
            <a:avLst/>
            <a:gdLst/>
            <a:ahLst/>
            <a:cxnLst/>
            <a:rect l="l" t="t" r="r" b="b"/>
            <a:pathLst>
              <a:path w="1478279" h="1233170">
                <a:moveTo>
                  <a:pt x="1478279" y="0"/>
                </a:moveTo>
                <a:lnTo>
                  <a:pt x="0" y="0"/>
                </a:lnTo>
                <a:lnTo>
                  <a:pt x="0" y="1232915"/>
                </a:lnTo>
                <a:lnTo>
                  <a:pt x="1478279" y="1232915"/>
                </a:lnTo>
                <a:lnTo>
                  <a:pt x="1478279" y="0"/>
                </a:lnTo>
                <a:close/>
              </a:path>
            </a:pathLst>
          </a:custGeom>
          <a:solidFill>
            <a:srgbClr val="9ED34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619244" y="204215"/>
            <a:ext cx="1477010" cy="1233170"/>
          </a:xfrm>
          <a:custGeom>
            <a:avLst/>
            <a:gdLst/>
            <a:ahLst/>
            <a:cxnLst/>
            <a:rect l="l" t="t" r="r" b="b"/>
            <a:pathLst>
              <a:path w="1477010" h="1233170">
                <a:moveTo>
                  <a:pt x="1476755" y="0"/>
                </a:moveTo>
                <a:lnTo>
                  <a:pt x="0" y="0"/>
                </a:lnTo>
                <a:lnTo>
                  <a:pt x="0" y="1232915"/>
                </a:lnTo>
                <a:lnTo>
                  <a:pt x="1476755" y="1232915"/>
                </a:lnTo>
                <a:lnTo>
                  <a:pt x="1476755" y="0"/>
                </a:lnTo>
                <a:close/>
              </a:path>
            </a:pathLst>
          </a:custGeom>
          <a:solidFill>
            <a:srgbClr val="9ED34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527792" y="2670048"/>
            <a:ext cx="1478280" cy="1233170"/>
          </a:xfrm>
          <a:custGeom>
            <a:avLst/>
            <a:gdLst/>
            <a:ahLst/>
            <a:cxnLst/>
            <a:rect l="l" t="t" r="r" b="b"/>
            <a:pathLst>
              <a:path w="1478279" h="1233170">
                <a:moveTo>
                  <a:pt x="1478279" y="0"/>
                </a:moveTo>
                <a:lnTo>
                  <a:pt x="0" y="0"/>
                </a:lnTo>
                <a:lnTo>
                  <a:pt x="0" y="1232915"/>
                </a:lnTo>
                <a:lnTo>
                  <a:pt x="1478279" y="1232915"/>
                </a:lnTo>
                <a:lnTo>
                  <a:pt x="1478279" y="0"/>
                </a:lnTo>
                <a:close/>
              </a:path>
            </a:pathLst>
          </a:custGeom>
          <a:solidFill>
            <a:srgbClr val="4383DD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572756" y="1437132"/>
            <a:ext cx="1478280" cy="1233170"/>
          </a:xfrm>
          <a:custGeom>
            <a:avLst/>
            <a:gdLst/>
            <a:ahLst/>
            <a:cxnLst/>
            <a:rect l="l" t="t" r="r" b="b"/>
            <a:pathLst>
              <a:path w="1478279" h="1233170">
                <a:moveTo>
                  <a:pt x="1478279" y="0"/>
                </a:moveTo>
                <a:lnTo>
                  <a:pt x="0" y="0"/>
                </a:lnTo>
                <a:lnTo>
                  <a:pt x="0" y="1232915"/>
                </a:lnTo>
                <a:lnTo>
                  <a:pt x="1478279" y="1232915"/>
                </a:lnTo>
                <a:lnTo>
                  <a:pt x="14782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140964" y="204215"/>
            <a:ext cx="1478280" cy="1233170"/>
          </a:xfrm>
          <a:custGeom>
            <a:avLst/>
            <a:gdLst/>
            <a:ahLst/>
            <a:cxnLst/>
            <a:rect l="l" t="t" r="r" b="b"/>
            <a:pathLst>
              <a:path w="1478279" h="1233170">
                <a:moveTo>
                  <a:pt x="1478280" y="0"/>
                </a:moveTo>
                <a:lnTo>
                  <a:pt x="0" y="0"/>
                </a:lnTo>
                <a:lnTo>
                  <a:pt x="0" y="1232915"/>
                </a:lnTo>
                <a:lnTo>
                  <a:pt x="1478280" y="1232915"/>
                </a:lnTo>
                <a:lnTo>
                  <a:pt x="1478280" y="0"/>
                </a:lnTo>
                <a:close/>
              </a:path>
            </a:pathLst>
          </a:custGeom>
          <a:solidFill>
            <a:srgbClr val="5370A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096000" y="204215"/>
            <a:ext cx="1477010" cy="1233170"/>
          </a:xfrm>
          <a:custGeom>
            <a:avLst/>
            <a:gdLst/>
            <a:ahLst/>
            <a:cxnLst/>
            <a:rect l="l" t="t" r="r" b="b"/>
            <a:pathLst>
              <a:path w="1477009" h="1233170">
                <a:moveTo>
                  <a:pt x="1476755" y="0"/>
                </a:moveTo>
                <a:lnTo>
                  <a:pt x="0" y="0"/>
                </a:lnTo>
                <a:lnTo>
                  <a:pt x="0" y="1232915"/>
                </a:lnTo>
                <a:lnTo>
                  <a:pt x="1476755" y="1232915"/>
                </a:lnTo>
                <a:lnTo>
                  <a:pt x="1476755" y="0"/>
                </a:lnTo>
                <a:close/>
              </a:path>
            </a:pathLst>
          </a:custGeom>
          <a:solidFill>
            <a:srgbClr val="4383DD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527791" y="204215"/>
            <a:ext cx="1478280" cy="1233170"/>
          </a:xfrm>
          <a:custGeom>
            <a:avLst/>
            <a:gdLst/>
            <a:ahLst/>
            <a:cxnLst/>
            <a:rect l="l" t="t" r="r" b="b"/>
            <a:pathLst>
              <a:path w="1478279" h="1233170">
                <a:moveTo>
                  <a:pt x="1478279" y="0"/>
                </a:moveTo>
                <a:lnTo>
                  <a:pt x="0" y="0"/>
                </a:lnTo>
                <a:lnTo>
                  <a:pt x="0" y="1232915"/>
                </a:lnTo>
                <a:lnTo>
                  <a:pt x="1478279" y="1232915"/>
                </a:lnTo>
                <a:lnTo>
                  <a:pt x="1478279" y="0"/>
                </a:lnTo>
                <a:close/>
              </a:path>
            </a:pathLst>
          </a:custGeom>
          <a:solidFill>
            <a:srgbClr val="43D1A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051035" y="1437132"/>
            <a:ext cx="1477010" cy="1233170"/>
          </a:xfrm>
          <a:custGeom>
            <a:avLst/>
            <a:gdLst/>
            <a:ahLst/>
            <a:cxnLst/>
            <a:rect l="l" t="t" r="r" b="b"/>
            <a:pathLst>
              <a:path w="1477009" h="1233170">
                <a:moveTo>
                  <a:pt x="1476755" y="0"/>
                </a:moveTo>
                <a:lnTo>
                  <a:pt x="0" y="0"/>
                </a:lnTo>
                <a:lnTo>
                  <a:pt x="0" y="1232915"/>
                </a:lnTo>
                <a:lnTo>
                  <a:pt x="1476755" y="1232915"/>
                </a:lnTo>
                <a:lnTo>
                  <a:pt x="1476755" y="0"/>
                </a:lnTo>
                <a:close/>
              </a:path>
            </a:pathLst>
          </a:custGeom>
          <a:solidFill>
            <a:srgbClr val="438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85928" y="204215"/>
            <a:ext cx="1478280" cy="1233170"/>
          </a:xfrm>
          <a:custGeom>
            <a:avLst/>
            <a:gdLst/>
            <a:ahLst/>
            <a:cxnLst/>
            <a:rect l="l" t="t" r="r" b="b"/>
            <a:pathLst>
              <a:path w="1478280" h="1233170">
                <a:moveTo>
                  <a:pt x="1478280" y="0"/>
                </a:moveTo>
                <a:lnTo>
                  <a:pt x="0" y="0"/>
                </a:lnTo>
                <a:lnTo>
                  <a:pt x="0" y="1232915"/>
                </a:lnTo>
                <a:lnTo>
                  <a:pt x="1478280" y="1232915"/>
                </a:lnTo>
                <a:lnTo>
                  <a:pt x="1478280" y="0"/>
                </a:lnTo>
                <a:close/>
              </a:path>
            </a:pathLst>
          </a:custGeom>
          <a:solidFill>
            <a:srgbClr val="43D1A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572756" y="204215"/>
            <a:ext cx="2955290" cy="1233170"/>
          </a:xfrm>
          <a:custGeom>
            <a:avLst/>
            <a:gdLst/>
            <a:ahLst/>
            <a:cxnLst/>
            <a:rect l="l" t="t" r="r" b="b"/>
            <a:pathLst>
              <a:path w="2955290" h="1233170">
                <a:moveTo>
                  <a:pt x="2955036" y="0"/>
                </a:moveTo>
                <a:lnTo>
                  <a:pt x="0" y="0"/>
                </a:lnTo>
                <a:lnTo>
                  <a:pt x="0" y="1232915"/>
                </a:lnTo>
                <a:lnTo>
                  <a:pt x="2955036" y="1232915"/>
                </a:lnTo>
                <a:lnTo>
                  <a:pt x="2955036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85928" y="2670048"/>
            <a:ext cx="1478280" cy="1233170"/>
          </a:xfrm>
          <a:custGeom>
            <a:avLst/>
            <a:gdLst/>
            <a:ahLst/>
            <a:cxnLst/>
            <a:rect l="l" t="t" r="r" b="b"/>
            <a:pathLst>
              <a:path w="1478280" h="1233170">
                <a:moveTo>
                  <a:pt x="1478280" y="0"/>
                </a:moveTo>
                <a:lnTo>
                  <a:pt x="0" y="0"/>
                </a:lnTo>
                <a:lnTo>
                  <a:pt x="0" y="1232915"/>
                </a:lnTo>
                <a:lnTo>
                  <a:pt x="1478280" y="1232915"/>
                </a:lnTo>
                <a:lnTo>
                  <a:pt x="1478280" y="0"/>
                </a:lnTo>
                <a:close/>
              </a:path>
            </a:pathLst>
          </a:custGeom>
          <a:solidFill>
            <a:srgbClr val="F5B04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3140964" y="2670048"/>
            <a:ext cx="1478280" cy="1233170"/>
          </a:xfrm>
          <a:custGeom>
            <a:avLst/>
            <a:gdLst/>
            <a:ahLst/>
            <a:cxnLst/>
            <a:rect l="l" t="t" r="r" b="b"/>
            <a:pathLst>
              <a:path w="1478279" h="1233170">
                <a:moveTo>
                  <a:pt x="1478280" y="0"/>
                </a:moveTo>
                <a:lnTo>
                  <a:pt x="0" y="0"/>
                </a:lnTo>
                <a:lnTo>
                  <a:pt x="0" y="1232915"/>
                </a:lnTo>
                <a:lnTo>
                  <a:pt x="1478280" y="1232915"/>
                </a:lnTo>
                <a:lnTo>
                  <a:pt x="1478280" y="0"/>
                </a:lnTo>
                <a:close/>
              </a:path>
            </a:pathLst>
          </a:custGeom>
          <a:solidFill>
            <a:srgbClr val="5370A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095999" y="1437132"/>
            <a:ext cx="1477010" cy="1233170"/>
          </a:xfrm>
          <a:custGeom>
            <a:avLst/>
            <a:gdLst/>
            <a:ahLst/>
            <a:cxnLst/>
            <a:rect l="l" t="t" r="r" b="b"/>
            <a:pathLst>
              <a:path w="1477009" h="1233170">
                <a:moveTo>
                  <a:pt x="1476755" y="0"/>
                </a:moveTo>
                <a:lnTo>
                  <a:pt x="0" y="0"/>
                </a:lnTo>
                <a:lnTo>
                  <a:pt x="0" y="1232915"/>
                </a:lnTo>
                <a:lnTo>
                  <a:pt x="1476755" y="1232915"/>
                </a:lnTo>
                <a:lnTo>
                  <a:pt x="1476755" y="0"/>
                </a:lnTo>
                <a:close/>
              </a:path>
            </a:pathLst>
          </a:custGeom>
          <a:solidFill>
            <a:srgbClr val="40D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4619243" y="1437132"/>
            <a:ext cx="1477010" cy="1233170"/>
          </a:xfrm>
          <a:custGeom>
            <a:avLst/>
            <a:gdLst/>
            <a:ahLst/>
            <a:cxnLst/>
            <a:rect l="l" t="t" r="r" b="b"/>
            <a:pathLst>
              <a:path w="1477010" h="1233170">
                <a:moveTo>
                  <a:pt x="1476755" y="0"/>
                </a:moveTo>
                <a:lnTo>
                  <a:pt x="0" y="0"/>
                </a:lnTo>
                <a:lnTo>
                  <a:pt x="0" y="1232915"/>
                </a:lnTo>
                <a:lnTo>
                  <a:pt x="1476755" y="1232915"/>
                </a:lnTo>
                <a:lnTo>
                  <a:pt x="1476755" y="0"/>
                </a:lnTo>
                <a:close/>
              </a:path>
            </a:pathLst>
          </a:custGeom>
          <a:solidFill>
            <a:srgbClr val="40A7E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3140963" y="1437132"/>
            <a:ext cx="1478280" cy="1233170"/>
          </a:xfrm>
          <a:custGeom>
            <a:avLst/>
            <a:gdLst/>
            <a:ahLst/>
            <a:cxnLst/>
            <a:rect l="l" t="t" r="r" b="b"/>
            <a:pathLst>
              <a:path w="1478279" h="1233170">
                <a:moveTo>
                  <a:pt x="1478280" y="0"/>
                </a:moveTo>
                <a:lnTo>
                  <a:pt x="0" y="0"/>
                </a:lnTo>
                <a:lnTo>
                  <a:pt x="0" y="1232915"/>
                </a:lnTo>
                <a:lnTo>
                  <a:pt x="1478280" y="1232915"/>
                </a:lnTo>
                <a:lnTo>
                  <a:pt x="1478280" y="0"/>
                </a:lnTo>
                <a:close/>
              </a:path>
            </a:pathLst>
          </a:custGeom>
          <a:solidFill>
            <a:srgbClr val="43D1A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664208" y="2670048"/>
            <a:ext cx="1477010" cy="1233170"/>
          </a:xfrm>
          <a:custGeom>
            <a:avLst/>
            <a:gdLst/>
            <a:ahLst/>
            <a:cxnLst/>
            <a:rect l="l" t="t" r="r" b="b"/>
            <a:pathLst>
              <a:path w="1477010" h="1233170">
                <a:moveTo>
                  <a:pt x="1476756" y="0"/>
                </a:moveTo>
                <a:lnTo>
                  <a:pt x="0" y="0"/>
                </a:lnTo>
                <a:lnTo>
                  <a:pt x="0" y="1232915"/>
                </a:lnTo>
                <a:lnTo>
                  <a:pt x="1476756" y="1232915"/>
                </a:lnTo>
                <a:lnTo>
                  <a:pt x="1476756" y="0"/>
                </a:lnTo>
                <a:close/>
              </a:path>
            </a:pathLst>
          </a:custGeom>
          <a:solidFill>
            <a:srgbClr val="40D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664208" y="204215"/>
            <a:ext cx="1477010" cy="1233170"/>
          </a:xfrm>
          <a:custGeom>
            <a:avLst/>
            <a:gdLst/>
            <a:ahLst/>
            <a:cxnLst/>
            <a:rect l="l" t="t" r="r" b="b"/>
            <a:pathLst>
              <a:path w="1477010" h="1233170">
                <a:moveTo>
                  <a:pt x="1476756" y="0"/>
                </a:moveTo>
                <a:lnTo>
                  <a:pt x="0" y="0"/>
                </a:lnTo>
                <a:lnTo>
                  <a:pt x="0" y="1232915"/>
                </a:lnTo>
                <a:lnTo>
                  <a:pt x="1476756" y="1232915"/>
                </a:lnTo>
                <a:lnTo>
                  <a:pt x="1476756" y="0"/>
                </a:lnTo>
                <a:close/>
              </a:path>
            </a:pathLst>
          </a:custGeom>
          <a:solidFill>
            <a:srgbClr val="F5B04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664208" y="1437132"/>
            <a:ext cx="1477010" cy="1233170"/>
          </a:xfrm>
          <a:custGeom>
            <a:avLst/>
            <a:gdLst/>
            <a:ahLst/>
            <a:cxnLst/>
            <a:rect l="l" t="t" r="r" b="b"/>
            <a:pathLst>
              <a:path w="1477010" h="1233170">
                <a:moveTo>
                  <a:pt x="1476756" y="0"/>
                </a:moveTo>
                <a:lnTo>
                  <a:pt x="0" y="0"/>
                </a:lnTo>
                <a:lnTo>
                  <a:pt x="0" y="1232915"/>
                </a:lnTo>
                <a:lnTo>
                  <a:pt x="1476756" y="1232915"/>
                </a:lnTo>
                <a:lnTo>
                  <a:pt x="1476756" y="0"/>
                </a:lnTo>
                <a:close/>
              </a:path>
            </a:pathLst>
          </a:custGeom>
          <a:solidFill>
            <a:srgbClr val="4383DD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4619243" y="2670048"/>
            <a:ext cx="1477010" cy="1233170"/>
          </a:xfrm>
          <a:custGeom>
            <a:avLst/>
            <a:gdLst/>
            <a:ahLst/>
            <a:cxnLst/>
            <a:rect l="l" t="t" r="r" b="b"/>
            <a:pathLst>
              <a:path w="1477010" h="1233170">
                <a:moveTo>
                  <a:pt x="1476755" y="0"/>
                </a:moveTo>
                <a:lnTo>
                  <a:pt x="0" y="0"/>
                </a:lnTo>
                <a:lnTo>
                  <a:pt x="0" y="1232915"/>
                </a:lnTo>
                <a:lnTo>
                  <a:pt x="1476755" y="1232915"/>
                </a:lnTo>
                <a:lnTo>
                  <a:pt x="1476755" y="0"/>
                </a:lnTo>
                <a:close/>
              </a:path>
            </a:pathLst>
          </a:custGeom>
          <a:solidFill>
            <a:srgbClr val="F5B04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6095999" y="2670048"/>
            <a:ext cx="1477010" cy="1233170"/>
          </a:xfrm>
          <a:custGeom>
            <a:avLst/>
            <a:gdLst/>
            <a:ahLst/>
            <a:cxnLst/>
            <a:rect l="l" t="t" r="r" b="b"/>
            <a:pathLst>
              <a:path w="1477009" h="1233170">
                <a:moveTo>
                  <a:pt x="1476755" y="0"/>
                </a:moveTo>
                <a:lnTo>
                  <a:pt x="0" y="0"/>
                </a:lnTo>
                <a:lnTo>
                  <a:pt x="0" y="1232915"/>
                </a:lnTo>
                <a:lnTo>
                  <a:pt x="1476755" y="1232915"/>
                </a:lnTo>
                <a:lnTo>
                  <a:pt x="1476755" y="0"/>
                </a:lnTo>
                <a:close/>
              </a:path>
            </a:pathLst>
          </a:custGeom>
          <a:solidFill>
            <a:srgbClr val="4383DD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85928" y="1437132"/>
            <a:ext cx="1478280" cy="1233170"/>
          </a:xfrm>
          <a:custGeom>
            <a:avLst/>
            <a:gdLst/>
            <a:ahLst/>
            <a:cxnLst/>
            <a:rect l="l" t="t" r="r" b="b"/>
            <a:pathLst>
              <a:path w="1478280" h="1233170">
                <a:moveTo>
                  <a:pt x="1478280" y="0"/>
                </a:moveTo>
                <a:lnTo>
                  <a:pt x="0" y="0"/>
                </a:lnTo>
                <a:lnTo>
                  <a:pt x="0" y="1232915"/>
                </a:lnTo>
                <a:lnTo>
                  <a:pt x="1478280" y="1232915"/>
                </a:lnTo>
                <a:lnTo>
                  <a:pt x="1478280" y="0"/>
                </a:lnTo>
                <a:close/>
              </a:path>
            </a:pathLst>
          </a:custGeom>
          <a:solidFill>
            <a:srgbClr val="9ED34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5062728" y="3029711"/>
            <a:ext cx="591820" cy="567055"/>
          </a:xfrm>
          <a:custGeom>
            <a:avLst/>
            <a:gdLst/>
            <a:ahLst/>
            <a:cxnLst/>
            <a:rect l="l" t="t" r="r" b="b"/>
            <a:pathLst>
              <a:path w="591820" h="567054">
                <a:moveTo>
                  <a:pt x="295656" y="0"/>
                </a:moveTo>
                <a:lnTo>
                  <a:pt x="270891" y="0"/>
                </a:lnTo>
                <a:lnTo>
                  <a:pt x="270891" y="126111"/>
                </a:lnTo>
                <a:lnTo>
                  <a:pt x="221361" y="196976"/>
                </a:lnTo>
                <a:lnTo>
                  <a:pt x="30225" y="196976"/>
                </a:lnTo>
                <a:lnTo>
                  <a:pt x="635" y="315467"/>
                </a:lnTo>
                <a:lnTo>
                  <a:pt x="0" y="566927"/>
                </a:lnTo>
                <a:lnTo>
                  <a:pt x="591312" y="566927"/>
                </a:lnTo>
                <a:lnTo>
                  <a:pt x="591312" y="518033"/>
                </a:lnTo>
                <a:lnTo>
                  <a:pt x="49530" y="518033"/>
                </a:lnTo>
                <a:lnTo>
                  <a:pt x="49530" y="345059"/>
                </a:lnTo>
                <a:lnTo>
                  <a:pt x="159512" y="345059"/>
                </a:lnTo>
                <a:lnTo>
                  <a:pt x="201718" y="295528"/>
                </a:lnTo>
                <a:lnTo>
                  <a:pt x="56387" y="295528"/>
                </a:lnTo>
                <a:lnTo>
                  <a:pt x="68707" y="246634"/>
                </a:lnTo>
                <a:lnTo>
                  <a:pt x="243384" y="246634"/>
                </a:lnTo>
                <a:lnTo>
                  <a:pt x="295656" y="185292"/>
                </a:lnTo>
                <a:lnTo>
                  <a:pt x="362315" y="185292"/>
                </a:lnTo>
                <a:lnTo>
                  <a:pt x="320421" y="126111"/>
                </a:lnTo>
                <a:lnTo>
                  <a:pt x="320421" y="40639"/>
                </a:lnTo>
                <a:lnTo>
                  <a:pt x="443484" y="40639"/>
                </a:lnTo>
                <a:lnTo>
                  <a:pt x="443484" y="36449"/>
                </a:lnTo>
                <a:lnTo>
                  <a:pt x="390810" y="33035"/>
                </a:lnTo>
                <a:lnTo>
                  <a:pt x="354681" y="11626"/>
                </a:lnTo>
                <a:lnTo>
                  <a:pt x="340375" y="5000"/>
                </a:lnTo>
                <a:lnTo>
                  <a:pt x="321427" y="1208"/>
                </a:lnTo>
                <a:lnTo>
                  <a:pt x="295656" y="0"/>
                </a:lnTo>
                <a:close/>
              </a:path>
              <a:path w="591820" h="567054">
                <a:moveTo>
                  <a:pt x="320421" y="369950"/>
                </a:moveTo>
                <a:lnTo>
                  <a:pt x="270891" y="369950"/>
                </a:lnTo>
                <a:lnTo>
                  <a:pt x="270891" y="518033"/>
                </a:lnTo>
                <a:lnTo>
                  <a:pt x="320421" y="518033"/>
                </a:lnTo>
                <a:lnTo>
                  <a:pt x="320421" y="369950"/>
                </a:lnTo>
                <a:close/>
              </a:path>
              <a:path w="591820" h="567054">
                <a:moveTo>
                  <a:pt x="362315" y="185292"/>
                </a:moveTo>
                <a:lnTo>
                  <a:pt x="295656" y="185292"/>
                </a:lnTo>
                <a:lnTo>
                  <a:pt x="431800" y="345059"/>
                </a:lnTo>
                <a:lnTo>
                  <a:pt x="541782" y="345059"/>
                </a:lnTo>
                <a:lnTo>
                  <a:pt x="541782" y="518033"/>
                </a:lnTo>
                <a:lnTo>
                  <a:pt x="591312" y="518033"/>
                </a:lnTo>
                <a:lnTo>
                  <a:pt x="591312" y="308610"/>
                </a:lnTo>
                <a:lnTo>
                  <a:pt x="587770" y="295528"/>
                </a:lnTo>
                <a:lnTo>
                  <a:pt x="454533" y="295528"/>
                </a:lnTo>
                <a:lnTo>
                  <a:pt x="412496" y="246634"/>
                </a:lnTo>
                <a:lnTo>
                  <a:pt x="574531" y="246634"/>
                </a:lnTo>
                <a:lnTo>
                  <a:pt x="561086" y="196976"/>
                </a:lnTo>
                <a:lnTo>
                  <a:pt x="370586" y="196976"/>
                </a:lnTo>
                <a:lnTo>
                  <a:pt x="362315" y="185292"/>
                </a:lnTo>
                <a:close/>
              </a:path>
              <a:path w="591820" h="567054">
                <a:moveTo>
                  <a:pt x="147827" y="443611"/>
                </a:moveTo>
                <a:lnTo>
                  <a:pt x="98298" y="443611"/>
                </a:lnTo>
                <a:lnTo>
                  <a:pt x="98298" y="493267"/>
                </a:lnTo>
                <a:lnTo>
                  <a:pt x="147827" y="493267"/>
                </a:lnTo>
                <a:lnTo>
                  <a:pt x="147827" y="443611"/>
                </a:lnTo>
                <a:close/>
              </a:path>
              <a:path w="591820" h="567054">
                <a:moveTo>
                  <a:pt x="221361" y="443611"/>
                </a:moveTo>
                <a:lnTo>
                  <a:pt x="172593" y="443611"/>
                </a:lnTo>
                <a:lnTo>
                  <a:pt x="172593" y="493267"/>
                </a:lnTo>
                <a:lnTo>
                  <a:pt x="221361" y="493267"/>
                </a:lnTo>
                <a:lnTo>
                  <a:pt x="221361" y="443611"/>
                </a:lnTo>
                <a:close/>
              </a:path>
              <a:path w="591820" h="567054">
                <a:moveTo>
                  <a:pt x="418719" y="443611"/>
                </a:moveTo>
                <a:lnTo>
                  <a:pt x="369188" y="443611"/>
                </a:lnTo>
                <a:lnTo>
                  <a:pt x="369188" y="493267"/>
                </a:lnTo>
                <a:lnTo>
                  <a:pt x="418719" y="493267"/>
                </a:lnTo>
                <a:lnTo>
                  <a:pt x="418719" y="443611"/>
                </a:lnTo>
                <a:close/>
              </a:path>
              <a:path w="591820" h="567054">
                <a:moveTo>
                  <a:pt x="492251" y="443611"/>
                </a:moveTo>
                <a:lnTo>
                  <a:pt x="443484" y="443611"/>
                </a:lnTo>
                <a:lnTo>
                  <a:pt x="443484" y="493267"/>
                </a:lnTo>
                <a:lnTo>
                  <a:pt x="492251" y="493267"/>
                </a:lnTo>
                <a:lnTo>
                  <a:pt x="492251" y="443611"/>
                </a:lnTo>
                <a:close/>
              </a:path>
              <a:path w="591820" h="567054">
                <a:moveTo>
                  <a:pt x="147827" y="369950"/>
                </a:moveTo>
                <a:lnTo>
                  <a:pt x="98298" y="369950"/>
                </a:lnTo>
                <a:lnTo>
                  <a:pt x="98298" y="418846"/>
                </a:lnTo>
                <a:lnTo>
                  <a:pt x="147827" y="418846"/>
                </a:lnTo>
                <a:lnTo>
                  <a:pt x="147827" y="369950"/>
                </a:lnTo>
                <a:close/>
              </a:path>
              <a:path w="591820" h="567054">
                <a:moveTo>
                  <a:pt x="221361" y="369950"/>
                </a:moveTo>
                <a:lnTo>
                  <a:pt x="172593" y="369950"/>
                </a:lnTo>
                <a:lnTo>
                  <a:pt x="172593" y="418846"/>
                </a:lnTo>
                <a:lnTo>
                  <a:pt x="221361" y="418846"/>
                </a:lnTo>
                <a:lnTo>
                  <a:pt x="221361" y="369950"/>
                </a:lnTo>
                <a:close/>
              </a:path>
              <a:path w="591820" h="567054">
                <a:moveTo>
                  <a:pt x="418719" y="369950"/>
                </a:moveTo>
                <a:lnTo>
                  <a:pt x="369188" y="369950"/>
                </a:lnTo>
                <a:lnTo>
                  <a:pt x="369188" y="418846"/>
                </a:lnTo>
                <a:lnTo>
                  <a:pt x="418719" y="418846"/>
                </a:lnTo>
                <a:lnTo>
                  <a:pt x="418719" y="369950"/>
                </a:lnTo>
                <a:close/>
              </a:path>
              <a:path w="591820" h="567054">
                <a:moveTo>
                  <a:pt x="492251" y="369950"/>
                </a:moveTo>
                <a:lnTo>
                  <a:pt x="443484" y="369950"/>
                </a:lnTo>
                <a:lnTo>
                  <a:pt x="443484" y="418846"/>
                </a:lnTo>
                <a:lnTo>
                  <a:pt x="492251" y="418846"/>
                </a:lnTo>
                <a:lnTo>
                  <a:pt x="492251" y="369950"/>
                </a:lnTo>
                <a:close/>
              </a:path>
              <a:path w="591820" h="567054">
                <a:moveTo>
                  <a:pt x="320421" y="270763"/>
                </a:moveTo>
                <a:lnTo>
                  <a:pt x="270891" y="270763"/>
                </a:lnTo>
                <a:lnTo>
                  <a:pt x="270891" y="320293"/>
                </a:lnTo>
                <a:lnTo>
                  <a:pt x="320421" y="320293"/>
                </a:lnTo>
                <a:lnTo>
                  <a:pt x="320421" y="270763"/>
                </a:lnTo>
                <a:close/>
              </a:path>
              <a:path w="591820" h="567054">
                <a:moveTo>
                  <a:pt x="243384" y="246634"/>
                </a:moveTo>
                <a:lnTo>
                  <a:pt x="178816" y="246634"/>
                </a:lnTo>
                <a:lnTo>
                  <a:pt x="136779" y="295528"/>
                </a:lnTo>
                <a:lnTo>
                  <a:pt x="201718" y="295528"/>
                </a:lnTo>
                <a:lnTo>
                  <a:pt x="243384" y="246634"/>
                </a:lnTo>
                <a:close/>
              </a:path>
              <a:path w="591820" h="567054">
                <a:moveTo>
                  <a:pt x="574531" y="246634"/>
                </a:moveTo>
                <a:lnTo>
                  <a:pt x="522605" y="246634"/>
                </a:lnTo>
                <a:lnTo>
                  <a:pt x="534924" y="295528"/>
                </a:lnTo>
                <a:lnTo>
                  <a:pt x="587770" y="295528"/>
                </a:lnTo>
                <a:lnTo>
                  <a:pt x="574531" y="246634"/>
                </a:lnTo>
                <a:close/>
              </a:path>
              <a:path w="591820" h="567054">
                <a:moveTo>
                  <a:pt x="443484" y="40639"/>
                </a:moveTo>
                <a:lnTo>
                  <a:pt x="320421" y="40639"/>
                </a:lnTo>
                <a:lnTo>
                  <a:pt x="320421" y="42672"/>
                </a:lnTo>
                <a:lnTo>
                  <a:pt x="327913" y="46100"/>
                </a:lnTo>
                <a:lnTo>
                  <a:pt x="332105" y="50291"/>
                </a:lnTo>
                <a:lnTo>
                  <a:pt x="347472" y="64031"/>
                </a:lnTo>
                <a:lnTo>
                  <a:pt x="367411" y="75437"/>
                </a:lnTo>
                <a:lnTo>
                  <a:pt x="397541" y="83224"/>
                </a:lnTo>
                <a:lnTo>
                  <a:pt x="443484" y="86105"/>
                </a:lnTo>
                <a:lnTo>
                  <a:pt x="443484" y="406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8017764" y="3078479"/>
            <a:ext cx="591820" cy="542925"/>
          </a:xfrm>
          <a:custGeom>
            <a:avLst/>
            <a:gdLst/>
            <a:ahLst/>
            <a:cxnLst/>
            <a:rect l="l" t="t" r="r" b="b"/>
            <a:pathLst>
              <a:path w="591820" h="542925">
                <a:moveTo>
                  <a:pt x="246888" y="350520"/>
                </a:moveTo>
                <a:lnTo>
                  <a:pt x="123444" y="350520"/>
                </a:lnTo>
                <a:lnTo>
                  <a:pt x="123444" y="400812"/>
                </a:lnTo>
                <a:lnTo>
                  <a:pt x="246888" y="400812"/>
                </a:lnTo>
                <a:lnTo>
                  <a:pt x="246888" y="350520"/>
                </a:lnTo>
                <a:close/>
              </a:path>
              <a:path w="591820" h="542925">
                <a:moveTo>
                  <a:pt x="467868" y="350520"/>
                </a:moveTo>
                <a:lnTo>
                  <a:pt x="345948" y="350520"/>
                </a:lnTo>
                <a:lnTo>
                  <a:pt x="345948" y="400812"/>
                </a:lnTo>
                <a:lnTo>
                  <a:pt x="467868" y="400812"/>
                </a:lnTo>
                <a:lnTo>
                  <a:pt x="467868" y="350520"/>
                </a:lnTo>
                <a:close/>
              </a:path>
              <a:path w="591820" h="542925">
                <a:moveTo>
                  <a:pt x="591312" y="123190"/>
                </a:moveTo>
                <a:lnTo>
                  <a:pt x="541782" y="123190"/>
                </a:lnTo>
                <a:lnTo>
                  <a:pt x="541782" y="74295"/>
                </a:lnTo>
                <a:lnTo>
                  <a:pt x="536829" y="49530"/>
                </a:lnTo>
                <a:lnTo>
                  <a:pt x="535978" y="45275"/>
                </a:lnTo>
                <a:lnTo>
                  <a:pt x="520192" y="21678"/>
                </a:lnTo>
                <a:lnTo>
                  <a:pt x="496773" y="5816"/>
                </a:lnTo>
                <a:lnTo>
                  <a:pt x="492887" y="5029"/>
                </a:lnTo>
                <a:lnTo>
                  <a:pt x="492887" y="74295"/>
                </a:lnTo>
                <a:lnTo>
                  <a:pt x="492887" y="246507"/>
                </a:lnTo>
                <a:lnTo>
                  <a:pt x="492887" y="296037"/>
                </a:lnTo>
                <a:lnTo>
                  <a:pt x="492887" y="444119"/>
                </a:lnTo>
                <a:lnTo>
                  <a:pt x="98425" y="444119"/>
                </a:lnTo>
                <a:lnTo>
                  <a:pt x="98425" y="296037"/>
                </a:lnTo>
                <a:lnTo>
                  <a:pt x="492887" y="296037"/>
                </a:lnTo>
                <a:lnTo>
                  <a:pt x="492887" y="246507"/>
                </a:lnTo>
                <a:lnTo>
                  <a:pt x="320040" y="246507"/>
                </a:lnTo>
                <a:lnTo>
                  <a:pt x="320040" y="74295"/>
                </a:lnTo>
                <a:lnTo>
                  <a:pt x="270510" y="74295"/>
                </a:lnTo>
                <a:lnTo>
                  <a:pt x="270510" y="246507"/>
                </a:lnTo>
                <a:lnTo>
                  <a:pt x="98425" y="246507"/>
                </a:lnTo>
                <a:lnTo>
                  <a:pt x="98425" y="74295"/>
                </a:lnTo>
                <a:lnTo>
                  <a:pt x="100355" y="64643"/>
                </a:lnTo>
                <a:lnTo>
                  <a:pt x="105664" y="56769"/>
                </a:lnTo>
                <a:lnTo>
                  <a:pt x="113525" y="51473"/>
                </a:lnTo>
                <a:lnTo>
                  <a:pt x="123190" y="49530"/>
                </a:lnTo>
                <a:lnTo>
                  <a:pt x="468122" y="49530"/>
                </a:lnTo>
                <a:lnTo>
                  <a:pt x="477774" y="51473"/>
                </a:lnTo>
                <a:lnTo>
                  <a:pt x="485648" y="56769"/>
                </a:lnTo>
                <a:lnTo>
                  <a:pt x="490943" y="64643"/>
                </a:lnTo>
                <a:lnTo>
                  <a:pt x="492887" y="74295"/>
                </a:lnTo>
                <a:lnTo>
                  <a:pt x="492887" y="5029"/>
                </a:lnTo>
                <a:lnTo>
                  <a:pt x="468122" y="0"/>
                </a:lnTo>
                <a:lnTo>
                  <a:pt x="123190" y="0"/>
                </a:lnTo>
                <a:lnTo>
                  <a:pt x="94424" y="5816"/>
                </a:lnTo>
                <a:lnTo>
                  <a:pt x="70802" y="21678"/>
                </a:lnTo>
                <a:lnTo>
                  <a:pt x="54787" y="45275"/>
                </a:lnTo>
                <a:lnTo>
                  <a:pt x="48895" y="74295"/>
                </a:lnTo>
                <a:lnTo>
                  <a:pt x="48895" y="123190"/>
                </a:lnTo>
                <a:lnTo>
                  <a:pt x="0" y="123190"/>
                </a:lnTo>
                <a:lnTo>
                  <a:pt x="0" y="246507"/>
                </a:lnTo>
                <a:lnTo>
                  <a:pt x="48895" y="246507"/>
                </a:lnTo>
                <a:lnTo>
                  <a:pt x="48895" y="493026"/>
                </a:lnTo>
                <a:lnTo>
                  <a:pt x="98425" y="493026"/>
                </a:lnTo>
                <a:lnTo>
                  <a:pt x="98425" y="542544"/>
                </a:lnTo>
                <a:lnTo>
                  <a:pt x="147320" y="542544"/>
                </a:lnTo>
                <a:lnTo>
                  <a:pt x="147320" y="493026"/>
                </a:lnTo>
                <a:lnTo>
                  <a:pt x="443357" y="493026"/>
                </a:lnTo>
                <a:lnTo>
                  <a:pt x="443357" y="542544"/>
                </a:lnTo>
                <a:lnTo>
                  <a:pt x="492887" y="542544"/>
                </a:lnTo>
                <a:lnTo>
                  <a:pt x="492887" y="493026"/>
                </a:lnTo>
                <a:lnTo>
                  <a:pt x="541782" y="493026"/>
                </a:lnTo>
                <a:lnTo>
                  <a:pt x="541782" y="444119"/>
                </a:lnTo>
                <a:lnTo>
                  <a:pt x="541782" y="296037"/>
                </a:lnTo>
                <a:lnTo>
                  <a:pt x="541782" y="246507"/>
                </a:lnTo>
                <a:lnTo>
                  <a:pt x="591312" y="246507"/>
                </a:lnTo>
                <a:lnTo>
                  <a:pt x="591312" y="123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2177796" y="560831"/>
            <a:ext cx="447040" cy="520065"/>
          </a:xfrm>
          <a:custGeom>
            <a:avLst/>
            <a:gdLst/>
            <a:ahLst/>
            <a:cxnLst/>
            <a:rect l="l" t="t" r="r" b="b"/>
            <a:pathLst>
              <a:path w="447039" h="520065">
                <a:moveTo>
                  <a:pt x="446532" y="177546"/>
                </a:moveTo>
                <a:lnTo>
                  <a:pt x="443738" y="166497"/>
                </a:lnTo>
                <a:lnTo>
                  <a:pt x="424459" y="120129"/>
                </a:lnTo>
                <a:lnTo>
                  <a:pt x="396328" y="79768"/>
                </a:lnTo>
                <a:lnTo>
                  <a:pt x="393065" y="76720"/>
                </a:lnTo>
                <a:lnTo>
                  <a:pt x="393065" y="169291"/>
                </a:lnTo>
                <a:lnTo>
                  <a:pt x="298323" y="315087"/>
                </a:lnTo>
                <a:lnTo>
                  <a:pt x="253746" y="469900"/>
                </a:lnTo>
                <a:lnTo>
                  <a:pt x="248285" y="469900"/>
                </a:lnTo>
                <a:lnTo>
                  <a:pt x="248285" y="240538"/>
                </a:lnTo>
                <a:lnTo>
                  <a:pt x="262470" y="232930"/>
                </a:lnTo>
                <a:lnTo>
                  <a:pt x="269570" y="222935"/>
                </a:lnTo>
                <a:lnTo>
                  <a:pt x="272008" y="211023"/>
                </a:lnTo>
                <a:lnTo>
                  <a:pt x="272288" y="197612"/>
                </a:lnTo>
                <a:lnTo>
                  <a:pt x="268427" y="178600"/>
                </a:lnTo>
                <a:lnTo>
                  <a:pt x="257962" y="163004"/>
                </a:lnTo>
                <a:lnTo>
                  <a:pt x="242493" y="152463"/>
                </a:lnTo>
                <a:lnTo>
                  <a:pt x="223647" y="148590"/>
                </a:lnTo>
                <a:lnTo>
                  <a:pt x="204343" y="152463"/>
                </a:lnTo>
                <a:lnTo>
                  <a:pt x="188658" y="163004"/>
                </a:lnTo>
                <a:lnTo>
                  <a:pt x="178104" y="178600"/>
                </a:lnTo>
                <a:lnTo>
                  <a:pt x="174244" y="197612"/>
                </a:lnTo>
                <a:lnTo>
                  <a:pt x="174625" y="211023"/>
                </a:lnTo>
                <a:lnTo>
                  <a:pt x="177317" y="222935"/>
                </a:lnTo>
                <a:lnTo>
                  <a:pt x="184632" y="232930"/>
                </a:lnTo>
                <a:lnTo>
                  <a:pt x="198882" y="240538"/>
                </a:lnTo>
                <a:lnTo>
                  <a:pt x="198882" y="469900"/>
                </a:lnTo>
                <a:lnTo>
                  <a:pt x="192786" y="469900"/>
                </a:lnTo>
                <a:lnTo>
                  <a:pt x="145415" y="308229"/>
                </a:lnTo>
                <a:lnTo>
                  <a:pt x="54229" y="169291"/>
                </a:lnTo>
                <a:lnTo>
                  <a:pt x="74282" y="129552"/>
                </a:lnTo>
                <a:lnTo>
                  <a:pt x="102108" y="97409"/>
                </a:lnTo>
                <a:lnTo>
                  <a:pt x="102108" y="135636"/>
                </a:lnTo>
                <a:lnTo>
                  <a:pt x="347472" y="135636"/>
                </a:lnTo>
                <a:lnTo>
                  <a:pt x="347472" y="100291"/>
                </a:lnTo>
                <a:lnTo>
                  <a:pt x="372922" y="129552"/>
                </a:lnTo>
                <a:lnTo>
                  <a:pt x="393065" y="169291"/>
                </a:lnTo>
                <a:lnTo>
                  <a:pt x="393065" y="76720"/>
                </a:lnTo>
                <a:lnTo>
                  <a:pt x="364274" y="49784"/>
                </a:lnTo>
                <a:lnTo>
                  <a:pt x="360743" y="46494"/>
                </a:lnTo>
                <a:lnTo>
                  <a:pt x="330504" y="28257"/>
                </a:lnTo>
                <a:lnTo>
                  <a:pt x="330504" y="86868"/>
                </a:lnTo>
                <a:lnTo>
                  <a:pt x="116497" y="86868"/>
                </a:lnTo>
                <a:lnTo>
                  <a:pt x="138404" y="71374"/>
                </a:lnTo>
                <a:lnTo>
                  <a:pt x="179197" y="55397"/>
                </a:lnTo>
                <a:lnTo>
                  <a:pt x="223647" y="49784"/>
                </a:lnTo>
                <a:lnTo>
                  <a:pt x="267792" y="55397"/>
                </a:lnTo>
                <a:lnTo>
                  <a:pt x="308546" y="71374"/>
                </a:lnTo>
                <a:lnTo>
                  <a:pt x="330504" y="86868"/>
                </a:lnTo>
                <a:lnTo>
                  <a:pt x="330504" y="28257"/>
                </a:lnTo>
                <a:lnTo>
                  <a:pt x="319138" y="21386"/>
                </a:lnTo>
                <a:lnTo>
                  <a:pt x="272961" y="5524"/>
                </a:lnTo>
                <a:lnTo>
                  <a:pt x="223647" y="0"/>
                </a:lnTo>
                <a:lnTo>
                  <a:pt x="174002" y="5524"/>
                </a:lnTo>
                <a:lnTo>
                  <a:pt x="127622" y="21386"/>
                </a:lnTo>
                <a:lnTo>
                  <a:pt x="85953" y="46494"/>
                </a:lnTo>
                <a:lnTo>
                  <a:pt x="50419" y="79768"/>
                </a:lnTo>
                <a:lnTo>
                  <a:pt x="22428" y="120129"/>
                </a:lnTo>
                <a:lnTo>
                  <a:pt x="3429" y="166497"/>
                </a:lnTo>
                <a:lnTo>
                  <a:pt x="0" y="177546"/>
                </a:lnTo>
                <a:lnTo>
                  <a:pt x="102870" y="332359"/>
                </a:lnTo>
                <a:lnTo>
                  <a:pt x="155702" y="519684"/>
                </a:lnTo>
                <a:lnTo>
                  <a:pt x="290830" y="519684"/>
                </a:lnTo>
                <a:lnTo>
                  <a:pt x="305028" y="469900"/>
                </a:lnTo>
                <a:lnTo>
                  <a:pt x="344297" y="332359"/>
                </a:lnTo>
                <a:lnTo>
                  <a:pt x="446532" y="1775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3585971" y="1831848"/>
            <a:ext cx="588645" cy="492759"/>
          </a:xfrm>
          <a:custGeom>
            <a:avLst/>
            <a:gdLst/>
            <a:ahLst/>
            <a:cxnLst/>
            <a:rect l="l" t="t" r="r" b="b"/>
            <a:pathLst>
              <a:path w="588645" h="492760">
                <a:moveTo>
                  <a:pt x="220472" y="180086"/>
                </a:moveTo>
                <a:lnTo>
                  <a:pt x="205843" y="193468"/>
                </a:lnTo>
                <a:lnTo>
                  <a:pt x="195833" y="205708"/>
                </a:lnTo>
                <a:lnTo>
                  <a:pt x="185824" y="216662"/>
                </a:lnTo>
                <a:lnTo>
                  <a:pt x="171195" y="226187"/>
                </a:lnTo>
                <a:lnTo>
                  <a:pt x="171195" y="393953"/>
                </a:lnTo>
                <a:lnTo>
                  <a:pt x="220472" y="393953"/>
                </a:lnTo>
                <a:lnTo>
                  <a:pt x="220472" y="180086"/>
                </a:lnTo>
                <a:close/>
              </a:path>
              <a:path w="588645" h="492760">
                <a:moveTo>
                  <a:pt x="318388" y="98298"/>
                </a:moveTo>
                <a:lnTo>
                  <a:pt x="269875" y="98298"/>
                </a:lnTo>
                <a:lnTo>
                  <a:pt x="269875" y="393953"/>
                </a:lnTo>
                <a:lnTo>
                  <a:pt x="318388" y="393953"/>
                </a:lnTo>
                <a:lnTo>
                  <a:pt x="318388" y="98298"/>
                </a:lnTo>
                <a:close/>
              </a:path>
              <a:path w="588645" h="492760">
                <a:moveTo>
                  <a:pt x="367791" y="180086"/>
                </a:moveTo>
                <a:lnTo>
                  <a:pt x="367791" y="393953"/>
                </a:lnTo>
                <a:lnTo>
                  <a:pt x="417067" y="393953"/>
                </a:lnTo>
                <a:lnTo>
                  <a:pt x="417067" y="226187"/>
                </a:lnTo>
                <a:lnTo>
                  <a:pt x="402439" y="216662"/>
                </a:lnTo>
                <a:lnTo>
                  <a:pt x="392429" y="205708"/>
                </a:lnTo>
                <a:lnTo>
                  <a:pt x="382420" y="193468"/>
                </a:lnTo>
                <a:lnTo>
                  <a:pt x="367791" y="180086"/>
                </a:lnTo>
                <a:close/>
              </a:path>
              <a:path w="588645" h="492760">
                <a:moveTo>
                  <a:pt x="490347" y="0"/>
                </a:moveTo>
                <a:lnTo>
                  <a:pt x="97916" y="0"/>
                </a:lnTo>
                <a:lnTo>
                  <a:pt x="59793" y="7715"/>
                </a:lnTo>
                <a:lnTo>
                  <a:pt x="28670" y="28765"/>
                </a:lnTo>
                <a:lnTo>
                  <a:pt x="7691" y="60007"/>
                </a:lnTo>
                <a:lnTo>
                  <a:pt x="0" y="98298"/>
                </a:lnTo>
                <a:lnTo>
                  <a:pt x="7691" y="136588"/>
                </a:lnTo>
                <a:lnTo>
                  <a:pt x="28670" y="167830"/>
                </a:lnTo>
                <a:lnTo>
                  <a:pt x="59793" y="188880"/>
                </a:lnTo>
                <a:lnTo>
                  <a:pt x="97916" y="196596"/>
                </a:lnTo>
                <a:lnTo>
                  <a:pt x="136040" y="188202"/>
                </a:lnTo>
                <a:lnTo>
                  <a:pt x="167163" y="166020"/>
                </a:lnTo>
                <a:lnTo>
                  <a:pt x="179292" y="147827"/>
                </a:lnTo>
                <a:lnTo>
                  <a:pt x="97916" y="147827"/>
                </a:lnTo>
                <a:lnTo>
                  <a:pt x="79065" y="143964"/>
                </a:lnTo>
                <a:lnTo>
                  <a:pt x="63595" y="133397"/>
                </a:lnTo>
                <a:lnTo>
                  <a:pt x="53125" y="117663"/>
                </a:lnTo>
                <a:lnTo>
                  <a:pt x="49275" y="98298"/>
                </a:lnTo>
                <a:lnTo>
                  <a:pt x="53125" y="79373"/>
                </a:lnTo>
                <a:lnTo>
                  <a:pt x="63595" y="63865"/>
                </a:lnTo>
                <a:lnTo>
                  <a:pt x="79065" y="53381"/>
                </a:lnTo>
                <a:lnTo>
                  <a:pt x="97916" y="49529"/>
                </a:lnTo>
                <a:lnTo>
                  <a:pt x="573536" y="49529"/>
                </a:lnTo>
                <a:lnTo>
                  <a:pt x="559593" y="28765"/>
                </a:lnTo>
                <a:lnTo>
                  <a:pt x="528470" y="7715"/>
                </a:lnTo>
                <a:lnTo>
                  <a:pt x="490347" y="0"/>
                </a:lnTo>
                <a:close/>
              </a:path>
              <a:path w="588645" h="492760">
                <a:moveTo>
                  <a:pt x="441705" y="98298"/>
                </a:moveTo>
                <a:lnTo>
                  <a:pt x="392429" y="98298"/>
                </a:lnTo>
                <a:lnTo>
                  <a:pt x="400121" y="134552"/>
                </a:lnTo>
                <a:lnTo>
                  <a:pt x="421100" y="166020"/>
                </a:lnTo>
                <a:lnTo>
                  <a:pt x="452223" y="188202"/>
                </a:lnTo>
                <a:lnTo>
                  <a:pt x="490347" y="196596"/>
                </a:lnTo>
                <a:lnTo>
                  <a:pt x="528470" y="188880"/>
                </a:lnTo>
                <a:lnTo>
                  <a:pt x="559593" y="167830"/>
                </a:lnTo>
                <a:lnTo>
                  <a:pt x="573025" y="147827"/>
                </a:lnTo>
                <a:lnTo>
                  <a:pt x="490347" y="147827"/>
                </a:lnTo>
                <a:lnTo>
                  <a:pt x="471495" y="143571"/>
                </a:lnTo>
                <a:lnTo>
                  <a:pt x="456025" y="132349"/>
                </a:lnTo>
                <a:lnTo>
                  <a:pt x="445555" y="116484"/>
                </a:lnTo>
                <a:lnTo>
                  <a:pt x="441705" y="98298"/>
                </a:lnTo>
                <a:close/>
              </a:path>
              <a:path w="588645" h="492760">
                <a:moveTo>
                  <a:pt x="195833" y="98298"/>
                </a:moveTo>
                <a:lnTo>
                  <a:pt x="147192" y="98298"/>
                </a:lnTo>
                <a:lnTo>
                  <a:pt x="143351" y="116484"/>
                </a:lnTo>
                <a:lnTo>
                  <a:pt x="132841" y="132349"/>
                </a:lnTo>
                <a:lnTo>
                  <a:pt x="117189" y="143571"/>
                </a:lnTo>
                <a:lnTo>
                  <a:pt x="97916" y="147827"/>
                </a:lnTo>
                <a:lnTo>
                  <a:pt x="179292" y="147827"/>
                </a:lnTo>
                <a:lnTo>
                  <a:pt x="188142" y="134552"/>
                </a:lnTo>
                <a:lnTo>
                  <a:pt x="195833" y="98298"/>
                </a:lnTo>
                <a:close/>
              </a:path>
              <a:path w="588645" h="492760">
                <a:moveTo>
                  <a:pt x="573536" y="49529"/>
                </a:moveTo>
                <a:lnTo>
                  <a:pt x="490347" y="49529"/>
                </a:lnTo>
                <a:lnTo>
                  <a:pt x="509619" y="53381"/>
                </a:lnTo>
                <a:lnTo>
                  <a:pt x="525272" y="63865"/>
                </a:lnTo>
                <a:lnTo>
                  <a:pt x="535781" y="79373"/>
                </a:lnTo>
                <a:lnTo>
                  <a:pt x="539623" y="98298"/>
                </a:lnTo>
                <a:lnTo>
                  <a:pt x="535781" y="117663"/>
                </a:lnTo>
                <a:lnTo>
                  <a:pt x="525272" y="133397"/>
                </a:lnTo>
                <a:lnTo>
                  <a:pt x="509619" y="143964"/>
                </a:lnTo>
                <a:lnTo>
                  <a:pt x="490347" y="147827"/>
                </a:lnTo>
                <a:lnTo>
                  <a:pt x="573025" y="147827"/>
                </a:lnTo>
                <a:lnTo>
                  <a:pt x="580572" y="136588"/>
                </a:lnTo>
                <a:lnTo>
                  <a:pt x="588263" y="98298"/>
                </a:lnTo>
                <a:lnTo>
                  <a:pt x="580572" y="60007"/>
                </a:lnTo>
                <a:lnTo>
                  <a:pt x="573536" y="49529"/>
                </a:lnTo>
                <a:close/>
              </a:path>
              <a:path w="588645" h="492760">
                <a:moveTo>
                  <a:pt x="490347" y="443484"/>
                </a:moveTo>
                <a:lnTo>
                  <a:pt x="97916" y="443484"/>
                </a:lnTo>
                <a:lnTo>
                  <a:pt x="97916" y="492251"/>
                </a:lnTo>
                <a:lnTo>
                  <a:pt x="490347" y="492251"/>
                </a:lnTo>
                <a:lnTo>
                  <a:pt x="490347" y="4434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0998387" y="537839"/>
            <a:ext cx="538480" cy="593090"/>
          </a:xfrm>
          <a:custGeom>
            <a:avLst/>
            <a:gdLst/>
            <a:ahLst/>
            <a:cxnLst/>
            <a:rect l="l" t="t" r="r" b="b"/>
            <a:pathLst>
              <a:path w="538479" h="593090">
                <a:moveTo>
                  <a:pt x="309489" y="0"/>
                </a:moveTo>
                <a:lnTo>
                  <a:pt x="262940" y="4307"/>
                </a:lnTo>
                <a:lnTo>
                  <a:pt x="217004" y="16252"/>
                </a:lnTo>
                <a:lnTo>
                  <a:pt x="172621" y="35658"/>
                </a:lnTo>
                <a:lnTo>
                  <a:pt x="130729" y="62348"/>
                </a:lnTo>
                <a:lnTo>
                  <a:pt x="92268" y="96144"/>
                </a:lnTo>
                <a:lnTo>
                  <a:pt x="60567" y="134271"/>
                </a:lnTo>
                <a:lnTo>
                  <a:pt x="35511" y="175438"/>
                </a:lnTo>
                <a:lnTo>
                  <a:pt x="17020" y="218962"/>
                </a:lnTo>
                <a:lnTo>
                  <a:pt x="5162" y="263914"/>
                </a:lnTo>
                <a:lnTo>
                  <a:pt x="0" y="309170"/>
                </a:lnTo>
                <a:lnTo>
                  <a:pt x="19" y="310869"/>
                </a:lnTo>
                <a:lnTo>
                  <a:pt x="1477" y="354626"/>
                </a:lnTo>
                <a:lnTo>
                  <a:pt x="9713" y="398652"/>
                </a:lnTo>
                <a:lnTo>
                  <a:pt x="24712" y="440633"/>
                </a:lnTo>
                <a:lnTo>
                  <a:pt x="46504" y="479701"/>
                </a:lnTo>
                <a:lnTo>
                  <a:pt x="75123" y="514990"/>
                </a:lnTo>
                <a:lnTo>
                  <a:pt x="114745" y="548444"/>
                </a:lnTo>
                <a:lnTo>
                  <a:pt x="159879" y="572886"/>
                </a:lnTo>
                <a:lnTo>
                  <a:pt x="209372" y="587874"/>
                </a:lnTo>
                <a:lnTo>
                  <a:pt x="262067" y="592968"/>
                </a:lnTo>
                <a:lnTo>
                  <a:pt x="309917" y="588817"/>
                </a:lnTo>
                <a:lnTo>
                  <a:pt x="356774" y="576651"/>
                </a:lnTo>
                <a:lnTo>
                  <a:pt x="401613" y="556895"/>
                </a:lnTo>
                <a:lnTo>
                  <a:pt x="422705" y="543311"/>
                </a:lnTo>
                <a:lnTo>
                  <a:pt x="262067" y="543311"/>
                </a:lnTo>
                <a:lnTo>
                  <a:pt x="219044" y="539221"/>
                </a:lnTo>
                <a:lnTo>
                  <a:pt x="178866" y="527166"/>
                </a:lnTo>
                <a:lnTo>
                  <a:pt x="142284" y="507467"/>
                </a:lnTo>
                <a:lnTo>
                  <a:pt x="110048" y="480446"/>
                </a:lnTo>
                <a:lnTo>
                  <a:pt x="81391" y="443247"/>
                </a:lnTo>
                <a:lnTo>
                  <a:pt x="61677" y="401362"/>
                </a:lnTo>
                <a:lnTo>
                  <a:pt x="50844" y="356200"/>
                </a:lnTo>
                <a:lnTo>
                  <a:pt x="48834" y="309170"/>
                </a:lnTo>
                <a:lnTo>
                  <a:pt x="55587" y="261682"/>
                </a:lnTo>
                <a:lnTo>
                  <a:pt x="71043" y="215145"/>
                </a:lnTo>
                <a:lnTo>
                  <a:pt x="95143" y="170968"/>
                </a:lnTo>
                <a:lnTo>
                  <a:pt x="127828" y="130561"/>
                </a:lnTo>
                <a:lnTo>
                  <a:pt x="169013" y="95445"/>
                </a:lnTo>
                <a:lnTo>
                  <a:pt x="214521" y="69950"/>
                </a:lnTo>
                <a:lnTo>
                  <a:pt x="262720" y="54408"/>
                </a:lnTo>
                <a:lnTo>
                  <a:pt x="311978" y="49154"/>
                </a:lnTo>
                <a:lnTo>
                  <a:pt x="460820" y="49154"/>
                </a:lnTo>
                <a:lnTo>
                  <a:pt x="456587" y="44314"/>
                </a:lnTo>
                <a:lnTo>
                  <a:pt x="443423" y="34676"/>
                </a:lnTo>
                <a:lnTo>
                  <a:pt x="400669" y="15007"/>
                </a:lnTo>
                <a:lnTo>
                  <a:pt x="355711" y="3507"/>
                </a:lnTo>
                <a:lnTo>
                  <a:pt x="309489" y="0"/>
                </a:lnTo>
                <a:close/>
              </a:path>
              <a:path w="538479" h="593090">
                <a:moveTo>
                  <a:pt x="460820" y="49154"/>
                </a:moveTo>
                <a:lnTo>
                  <a:pt x="311978" y="49154"/>
                </a:lnTo>
                <a:lnTo>
                  <a:pt x="339953" y="50864"/>
                </a:lnTo>
                <a:lnTo>
                  <a:pt x="367191" y="56075"/>
                </a:lnTo>
                <a:lnTo>
                  <a:pt x="393524" y="64906"/>
                </a:lnTo>
                <a:lnTo>
                  <a:pt x="425643" y="80904"/>
                </a:lnTo>
                <a:lnTo>
                  <a:pt x="429707" y="86365"/>
                </a:lnTo>
                <a:lnTo>
                  <a:pt x="430469" y="93350"/>
                </a:lnTo>
                <a:lnTo>
                  <a:pt x="431739" y="100970"/>
                </a:lnTo>
                <a:lnTo>
                  <a:pt x="429072" y="108463"/>
                </a:lnTo>
                <a:lnTo>
                  <a:pt x="423611" y="114686"/>
                </a:lnTo>
                <a:lnTo>
                  <a:pt x="405023" y="139322"/>
                </a:lnTo>
                <a:lnTo>
                  <a:pt x="391496" y="166137"/>
                </a:lnTo>
                <a:lnTo>
                  <a:pt x="383231" y="194499"/>
                </a:lnTo>
                <a:lnTo>
                  <a:pt x="380431" y="223779"/>
                </a:lnTo>
                <a:lnTo>
                  <a:pt x="387148" y="269205"/>
                </a:lnTo>
                <a:lnTo>
                  <a:pt x="406450" y="310869"/>
                </a:lnTo>
                <a:lnTo>
                  <a:pt x="437063" y="346580"/>
                </a:lnTo>
                <a:lnTo>
                  <a:pt x="477713" y="374147"/>
                </a:lnTo>
                <a:lnTo>
                  <a:pt x="484571" y="378338"/>
                </a:lnTo>
                <a:lnTo>
                  <a:pt x="488000" y="385196"/>
                </a:lnTo>
                <a:lnTo>
                  <a:pt x="488635" y="388752"/>
                </a:lnTo>
                <a:lnTo>
                  <a:pt x="490667" y="395610"/>
                </a:lnTo>
                <a:lnTo>
                  <a:pt x="490032" y="403230"/>
                </a:lnTo>
                <a:lnTo>
                  <a:pt x="467934" y="436964"/>
                </a:lnTo>
                <a:lnTo>
                  <a:pt x="405763" y="496430"/>
                </a:lnTo>
                <a:lnTo>
                  <a:pt x="360524" y="521991"/>
                </a:lnTo>
                <a:lnTo>
                  <a:pt x="312093" y="537860"/>
                </a:lnTo>
                <a:lnTo>
                  <a:pt x="262067" y="543311"/>
                </a:lnTo>
                <a:lnTo>
                  <a:pt x="422705" y="543311"/>
                </a:lnTo>
                <a:lnTo>
                  <a:pt x="481142" y="496321"/>
                </a:lnTo>
                <a:lnTo>
                  <a:pt x="506764" y="466984"/>
                </a:lnTo>
                <a:lnTo>
                  <a:pt x="528386" y="434980"/>
                </a:lnTo>
                <a:lnTo>
                  <a:pt x="538441" y="390492"/>
                </a:lnTo>
                <a:lnTo>
                  <a:pt x="535879" y="374909"/>
                </a:lnTo>
                <a:lnTo>
                  <a:pt x="530311" y="361010"/>
                </a:lnTo>
                <a:lnTo>
                  <a:pt x="522099" y="348588"/>
                </a:lnTo>
                <a:lnTo>
                  <a:pt x="511697" y="338118"/>
                </a:lnTo>
                <a:lnTo>
                  <a:pt x="499557" y="330078"/>
                </a:lnTo>
                <a:lnTo>
                  <a:pt x="470381" y="310254"/>
                </a:lnTo>
                <a:lnTo>
                  <a:pt x="448169" y="284929"/>
                </a:lnTo>
                <a:lnTo>
                  <a:pt x="434031" y="255604"/>
                </a:lnTo>
                <a:lnTo>
                  <a:pt x="429072" y="223779"/>
                </a:lnTo>
                <a:lnTo>
                  <a:pt x="431090" y="203352"/>
                </a:lnTo>
                <a:lnTo>
                  <a:pt x="437025" y="183805"/>
                </a:lnTo>
                <a:lnTo>
                  <a:pt x="446699" y="165450"/>
                </a:lnTo>
                <a:lnTo>
                  <a:pt x="459933" y="148595"/>
                </a:lnTo>
                <a:lnTo>
                  <a:pt x="469982" y="134271"/>
                </a:lnTo>
                <a:lnTo>
                  <a:pt x="476602" y="118686"/>
                </a:lnTo>
                <a:lnTo>
                  <a:pt x="479585" y="102684"/>
                </a:lnTo>
                <a:lnTo>
                  <a:pt x="479508" y="98811"/>
                </a:lnTo>
                <a:lnTo>
                  <a:pt x="478983" y="85730"/>
                </a:lnTo>
                <a:lnTo>
                  <a:pt x="474677" y="70305"/>
                </a:lnTo>
                <a:lnTo>
                  <a:pt x="467108" y="56345"/>
                </a:lnTo>
                <a:lnTo>
                  <a:pt x="460820" y="49154"/>
                </a:lnTo>
                <a:close/>
              </a:path>
              <a:path w="538479" h="593090">
                <a:moveTo>
                  <a:pt x="195646" y="370718"/>
                </a:moveTo>
                <a:lnTo>
                  <a:pt x="176374" y="374591"/>
                </a:lnTo>
                <a:lnTo>
                  <a:pt x="160721" y="385132"/>
                </a:lnTo>
                <a:lnTo>
                  <a:pt x="150212" y="400721"/>
                </a:lnTo>
                <a:lnTo>
                  <a:pt x="146370" y="419740"/>
                </a:lnTo>
                <a:lnTo>
                  <a:pt x="150212" y="439125"/>
                </a:lnTo>
                <a:lnTo>
                  <a:pt x="160721" y="454903"/>
                </a:lnTo>
                <a:lnTo>
                  <a:pt x="176374" y="465513"/>
                </a:lnTo>
                <a:lnTo>
                  <a:pt x="195646" y="469397"/>
                </a:lnTo>
                <a:lnTo>
                  <a:pt x="214864" y="465513"/>
                </a:lnTo>
                <a:lnTo>
                  <a:pt x="230523" y="454903"/>
                </a:lnTo>
                <a:lnTo>
                  <a:pt x="241062" y="439125"/>
                </a:lnTo>
                <a:lnTo>
                  <a:pt x="244922" y="419740"/>
                </a:lnTo>
                <a:lnTo>
                  <a:pt x="241062" y="400721"/>
                </a:lnTo>
                <a:lnTo>
                  <a:pt x="230523" y="385132"/>
                </a:lnTo>
                <a:lnTo>
                  <a:pt x="214864" y="374591"/>
                </a:lnTo>
                <a:lnTo>
                  <a:pt x="195646" y="370718"/>
                </a:lnTo>
                <a:close/>
              </a:path>
              <a:path w="538479" h="593090">
                <a:moveTo>
                  <a:pt x="367477" y="370718"/>
                </a:moveTo>
                <a:lnTo>
                  <a:pt x="348205" y="374591"/>
                </a:lnTo>
                <a:lnTo>
                  <a:pt x="332552" y="385132"/>
                </a:lnTo>
                <a:lnTo>
                  <a:pt x="322043" y="400721"/>
                </a:lnTo>
                <a:lnTo>
                  <a:pt x="318201" y="419740"/>
                </a:lnTo>
                <a:lnTo>
                  <a:pt x="322043" y="439125"/>
                </a:lnTo>
                <a:lnTo>
                  <a:pt x="332552" y="454903"/>
                </a:lnTo>
                <a:lnTo>
                  <a:pt x="348205" y="465513"/>
                </a:lnTo>
                <a:lnTo>
                  <a:pt x="367477" y="469397"/>
                </a:lnTo>
                <a:lnTo>
                  <a:pt x="386328" y="465513"/>
                </a:lnTo>
                <a:lnTo>
                  <a:pt x="401799" y="454903"/>
                </a:lnTo>
                <a:lnTo>
                  <a:pt x="412268" y="439125"/>
                </a:lnTo>
                <a:lnTo>
                  <a:pt x="416118" y="419740"/>
                </a:lnTo>
                <a:lnTo>
                  <a:pt x="412268" y="400721"/>
                </a:lnTo>
                <a:lnTo>
                  <a:pt x="401799" y="385132"/>
                </a:lnTo>
                <a:lnTo>
                  <a:pt x="386328" y="374591"/>
                </a:lnTo>
                <a:lnTo>
                  <a:pt x="367477" y="370718"/>
                </a:lnTo>
                <a:close/>
              </a:path>
              <a:path w="538479" h="593090">
                <a:moveTo>
                  <a:pt x="146370" y="222382"/>
                </a:moveTo>
                <a:lnTo>
                  <a:pt x="127465" y="226255"/>
                </a:lnTo>
                <a:lnTo>
                  <a:pt x="112000" y="236796"/>
                </a:lnTo>
                <a:lnTo>
                  <a:pt x="101561" y="252385"/>
                </a:lnTo>
                <a:lnTo>
                  <a:pt x="97729" y="271404"/>
                </a:lnTo>
                <a:lnTo>
                  <a:pt x="101561" y="290789"/>
                </a:lnTo>
                <a:lnTo>
                  <a:pt x="112000" y="306567"/>
                </a:lnTo>
                <a:lnTo>
                  <a:pt x="127465" y="317177"/>
                </a:lnTo>
                <a:lnTo>
                  <a:pt x="146370" y="321061"/>
                </a:lnTo>
                <a:lnTo>
                  <a:pt x="165588" y="317177"/>
                </a:lnTo>
                <a:lnTo>
                  <a:pt x="181247" y="306567"/>
                </a:lnTo>
                <a:lnTo>
                  <a:pt x="191786" y="290789"/>
                </a:lnTo>
                <a:lnTo>
                  <a:pt x="195646" y="271404"/>
                </a:lnTo>
                <a:lnTo>
                  <a:pt x="191786" y="252385"/>
                </a:lnTo>
                <a:lnTo>
                  <a:pt x="181247" y="236796"/>
                </a:lnTo>
                <a:lnTo>
                  <a:pt x="165588" y="226255"/>
                </a:lnTo>
                <a:lnTo>
                  <a:pt x="146370" y="222382"/>
                </a:lnTo>
                <a:close/>
              </a:path>
              <a:path w="538479" h="593090">
                <a:moveTo>
                  <a:pt x="244922" y="98811"/>
                </a:moveTo>
                <a:lnTo>
                  <a:pt x="225650" y="102684"/>
                </a:lnTo>
                <a:lnTo>
                  <a:pt x="209997" y="113225"/>
                </a:lnTo>
                <a:lnTo>
                  <a:pt x="199488" y="128814"/>
                </a:lnTo>
                <a:lnTo>
                  <a:pt x="195646" y="147833"/>
                </a:lnTo>
                <a:lnTo>
                  <a:pt x="199488" y="167218"/>
                </a:lnTo>
                <a:lnTo>
                  <a:pt x="209997" y="182996"/>
                </a:lnTo>
                <a:lnTo>
                  <a:pt x="225650" y="193606"/>
                </a:lnTo>
                <a:lnTo>
                  <a:pt x="244922" y="197490"/>
                </a:lnTo>
                <a:lnTo>
                  <a:pt x="263773" y="193606"/>
                </a:lnTo>
                <a:lnTo>
                  <a:pt x="279244" y="182996"/>
                </a:lnTo>
                <a:lnTo>
                  <a:pt x="289713" y="167218"/>
                </a:lnTo>
                <a:lnTo>
                  <a:pt x="293563" y="147833"/>
                </a:lnTo>
                <a:lnTo>
                  <a:pt x="289713" y="128814"/>
                </a:lnTo>
                <a:lnTo>
                  <a:pt x="279244" y="113225"/>
                </a:lnTo>
                <a:lnTo>
                  <a:pt x="263773" y="102684"/>
                </a:lnTo>
                <a:lnTo>
                  <a:pt x="244922" y="98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630936" y="1793748"/>
            <a:ext cx="588645" cy="568960"/>
          </a:xfrm>
          <a:custGeom>
            <a:avLst/>
            <a:gdLst/>
            <a:ahLst/>
            <a:cxnLst/>
            <a:rect l="l" t="t" r="r" b="b"/>
            <a:pathLst>
              <a:path w="588644" h="568960">
                <a:moveTo>
                  <a:pt x="146558" y="395350"/>
                </a:moveTo>
                <a:lnTo>
                  <a:pt x="85598" y="395350"/>
                </a:lnTo>
                <a:lnTo>
                  <a:pt x="52292" y="402127"/>
                </a:lnTo>
                <a:lnTo>
                  <a:pt x="25082" y="420608"/>
                </a:lnTo>
                <a:lnTo>
                  <a:pt x="6731" y="448018"/>
                </a:lnTo>
                <a:lnTo>
                  <a:pt x="0" y="481584"/>
                </a:lnTo>
                <a:lnTo>
                  <a:pt x="6731" y="515195"/>
                </a:lnTo>
                <a:lnTo>
                  <a:pt x="25082" y="542829"/>
                </a:lnTo>
                <a:lnTo>
                  <a:pt x="52292" y="561558"/>
                </a:lnTo>
                <a:lnTo>
                  <a:pt x="85598" y="568451"/>
                </a:lnTo>
                <a:lnTo>
                  <a:pt x="588264" y="568451"/>
                </a:lnTo>
                <a:lnTo>
                  <a:pt x="588264" y="518794"/>
                </a:lnTo>
                <a:lnTo>
                  <a:pt x="85598" y="518794"/>
                </a:lnTo>
                <a:lnTo>
                  <a:pt x="71157" y="515891"/>
                </a:lnTo>
                <a:lnTo>
                  <a:pt x="59412" y="507952"/>
                </a:lnTo>
                <a:lnTo>
                  <a:pt x="51516" y="496131"/>
                </a:lnTo>
                <a:lnTo>
                  <a:pt x="48628" y="481584"/>
                </a:lnTo>
                <a:lnTo>
                  <a:pt x="51516" y="467403"/>
                </a:lnTo>
                <a:lnTo>
                  <a:pt x="59412" y="455771"/>
                </a:lnTo>
                <a:lnTo>
                  <a:pt x="71157" y="447901"/>
                </a:lnTo>
                <a:lnTo>
                  <a:pt x="85598" y="445007"/>
                </a:lnTo>
                <a:lnTo>
                  <a:pt x="146558" y="445007"/>
                </a:lnTo>
                <a:lnTo>
                  <a:pt x="146558" y="395350"/>
                </a:lnTo>
                <a:close/>
              </a:path>
              <a:path w="588644" h="568960">
                <a:moveTo>
                  <a:pt x="220510" y="296672"/>
                </a:moveTo>
                <a:lnTo>
                  <a:pt x="171208" y="296672"/>
                </a:lnTo>
                <a:lnTo>
                  <a:pt x="171208" y="481584"/>
                </a:lnTo>
                <a:lnTo>
                  <a:pt x="269824" y="432562"/>
                </a:lnTo>
                <a:lnTo>
                  <a:pt x="367753" y="432562"/>
                </a:lnTo>
                <a:lnTo>
                  <a:pt x="367753" y="401447"/>
                </a:lnTo>
                <a:lnTo>
                  <a:pt x="220510" y="401447"/>
                </a:lnTo>
                <a:lnTo>
                  <a:pt x="220510" y="296672"/>
                </a:lnTo>
                <a:close/>
              </a:path>
              <a:path w="588644" h="568960">
                <a:moveTo>
                  <a:pt x="367753" y="432562"/>
                </a:moveTo>
                <a:lnTo>
                  <a:pt x="269824" y="432562"/>
                </a:lnTo>
                <a:lnTo>
                  <a:pt x="367753" y="481584"/>
                </a:lnTo>
                <a:lnTo>
                  <a:pt x="367753" y="432562"/>
                </a:lnTo>
                <a:close/>
              </a:path>
              <a:path w="588644" h="568960">
                <a:moveTo>
                  <a:pt x="588264" y="395350"/>
                </a:moveTo>
                <a:lnTo>
                  <a:pt x="392404" y="395350"/>
                </a:lnTo>
                <a:lnTo>
                  <a:pt x="392404" y="445007"/>
                </a:lnTo>
                <a:lnTo>
                  <a:pt x="588264" y="445007"/>
                </a:lnTo>
                <a:lnTo>
                  <a:pt x="588264" y="395350"/>
                </a:lnTo>
                <a:close/>
              </a:path>
              <a:path w="588644" h="568960">
                <a:moveTo>
                  <a:pt x="269824" y="377316"/>
                </a:moveTo>
                <a:lnTo>
                  <a:pt x="220510" y="401447"/>
                </a:lnTo>
                <a:lnTo>
                  <a:pt x="318439" y="401447"/>
                </a:lnTo>
                <a:lnTo>
                  <a:pt x="269824" y="377316"/>
                </a:lnTo>
                <a:close/>
              </a:path>
              <a:path w="588644" h="568960">
                <a:moveTo>
                  <a:pt x="367753" y="296672"/>
                </a:moveTo>
                <a:lnTo>
                  <a:pt x="318439" y="296672"/>
                </a:lnTo>
                <a:lnTo>
                  <a:pt x="318439" y="401447"/>
                </a:lnTo>
                <a:lnTo>
                  <a:pt x="367753" y="401447"/>
                </a:lnTo>
                <a:lnTo>
                  <a:pt x="367753" y="296672"/>
                </a:lnTo>
                <a:close/>
              </a:path>
              <a:path w="588644" h="568960">
                <a:moveTo>
                  <a:pt x="538962" y="197357"/>
                </a:moveTo>
                <a:lnTo>
                  <a:pt x="134912" y="197357"/>
                </a:lnTo>
                <a:lnTo>
                  <a:pt x="101493" y="204233"/>
                </a:lnTo>
                <a:lnTo>
                  <a:pt x="74048" y="222932"/>
                </a:lnTo>
                <a:lnTo>
                  <a:pt x="55464" y="250561"/>
                </a:lnTo>
                <a:lnTo>
                  <a:pt x="48628" y="284225"/>
                </a:lnTo>
                <a:lnTo>
                  <a:pt x="55464" y="317791"/>
                </a:lnTo>
                <a:lnTo>
                  <a:pt x="74048" y="345201"/>
                </a:lnTo>
                <a:lnTo>
                  <a:pt x="101493" y="363682"/>
                </a:lnTo>
                <a:lnTo>
                  <a:pt x="134912" y="370459"/>
                </a:lnTo>
                <a:lnTo>
                  <a:pt x="146558" y="370459"/>
                </a:lnTo>
                <a:lnTo>
                  <a:pt x="146558" y="321437"/>
                </a:lnTo>
                <a:lnTo>
                  <a:pt x="134912" y="321437"/>
                </a:lnTo>
                <a:lnTo>
                  <a:pt x="120464" y="318444"/>
                </a:lnTo>
                <a:lnTo>
                  <a:pt x="108715" y="310356"/>
                </a:lnTo>
                <a:lnTo>
                  <a:pt x="100818" y="298505"/>
                </a:lnTo>
                <a:lnTo>
                  <a:pt x="97929" y="284225"/>
                </a:lnTo>
                <a:lnTo>
                  <a:pt x="100818" y="269678"/>
                </a:lnTo>
                <a:lnTo>
                  <a:pt x="108715" y="257857"/>
                </a:lnTo>
                <a:lnTo>
                  <a:pt x="120464" y="249918"/>
                </a:lnTo>
                <a:lnTo>
                  <a:pt x="134912" y="247014"/>
                </a:lnTo>
                <a:lnTo>
                  <a:pt x="538962" y="247014"/>
                </a:lnTo>
                <a:lnTo>
                  <a:pt x="538962" y="197357"/>
                </a:lnTo>
                <a:close/>
              </a:path>
              <a:path w="588644" h="568960">
                <a:moveTo>
                  <a:pt x="538962" y="321437"/>
                </a:moveTo>
                <a:lnTo>
                  <a:pt x="392404" y="321437"/>
                </a:lnTo>
                <a:lnTo>
                  <a:pt x="392404" y="370459"/>
                </a:lnTo>
                <a:lnTo>
                  <a:pt x="538962" y="370459"/>
                </a:lnTo>
                <a:lnTo>
                  <a:pt x="538962" y="321437"/>
                </a:lnTo>
                <a:close/>
              </a:path>
              <a:path w="588644" h="568960">
                <a:moveTo>
                  <a:pt x="453351" y="0"/>
                </a:moveTo>
                <a:lnTo>
                  <a:pt x="97929" y="0"/>
                </a:lnTo>
                <a:lnTo>
                  <a:pt x="97929" y="49656"/>
                </a:lnTo>
                <a:lnTo>
                  <a:pt x="453351" y="49656"/>
                </a:lnTo>
                <a:lnTo>
                  <a:pt x="467799" y="52550"/>
                </a:lnTo>
                <a:lnTo>
                  <a:pt x="479548" y="60420"/>
                </a:lnTo>
                <a:lnTo>
                  <a:pt x="487445" y="72052"/>
                </a:lnTo>
                <a:lnTo>
                  <a:pt x="490334" y="86232"/>
                </a:lnTo>
                <a:lnTo>
                  <a:pt x="487445" y="100780"/>
                </a:lnTo>
                <a:lnTo>
                  <a:pt x="479548" y="112601"/>
                </a:lnTo>
                <a:lnTo>
                  <a:pt x="467799" y="120540"/>
                </a:lnTo>
                <a:lnTo>
                  <a:pt x="453351" y="123443"/>
                </a:lnTo>
                <a:lnTo>
                  <a:pt x="97929" y="123443"/>
                </a:lnTo>
                <a:lnTo>
                  <a:pt x="97929" y="173100"/>
                </a:lnTo>
                <a:lnTo>
                  <a:pt x="453351" y="173100"/>
                </a:lnTo>
                <a:lnTo>
                  <a:pt x="486770" y="166225"/>
                </a:lnTo>
                <a:lnTo>
                  <a:pt x="514215" y="147526"/>
                </a:lnTo>
                <a:lnTo>
                  <a:pt x="532799" y="119897"/>
                </a:lnTo>
                <a:lnTo>
                  <a:pt x="539635" y="86232"/>
                </a:lnTo>
                <a:lnTo>
                  <a:pt x="532799" y="52667"/>
                </a:lnTo>
                <a:lnTo>
                  <a:pt x="514215" y="25257"/>
                </a:lnTo>
                <a:lnTo>
                  <a:pt x="486770" y="6776"/>
                </a:lnTo>
                <a:lnTo>
                  <a:pt x="453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065776" y="537972"/>
            <a:ext cx="582295" cy="563880"/>
          </a:xfrm>
          <a:custGeom>
            <a:avLst/>
            <a:gdLst/>
            <a:ahLst/>
            <a:cxnLst/>
            <a:rect l="l" t="t" r="r" b="b"/>
            <a:pathLst>
              <a:path w="582295" h="563880">
                <a:moveTo>
                  <a:pt x="291084" y="72136"/>
                </a:moveTo>
                <a:lnTo>
                  <a:pt x="241691" y="77121"/>
                </a:lnTo>
                <a:lnTo>
                  <a:pt x="195625" y="91426"/>
                </a:lnTo>
                <a:lnTo>
                  <a:pt x="153890" y="114067"/>
                </a:lnTo>
                <a:lnTo>
                  <a:pt x="117490" y="144065"/>
                </a:lnTo>
                <a:lnTo>
                  <a:pt x="87431" y="180439"/>
                </a:lnTo>
                <a:lnTo>
                  <a:pt x="64716" y="222208"/>
                </a:lnTo>
                <a:lnTo>
                  <a:pt x="50350" y="268391"/>
                </a:lnTo>
                <a:lnTo>
                  <a:pt x="45338" y="318007"/>
                </a:lnTo>
                <a:lnTo>
                  <a:pt x="50350" y="367405"/>
                </a:lnTo>
                <a:lnTo>
                  <a:pt x="64716" y="413486"/>
                </a:lnTo>
                <a:lnTo>
                  <a:pt x="87431" y="455241"/>
                </a:lnTo>
                <a:lnTo>
                  <a:pt x="117490" y="491664"/>
                </a:lnTo>
                <a:lnTo>
                  <a:pt x="153890" y="521747"/>
                </a:lnTo>
                <a:lnTo>
                  <a:pt x="195625" y="544482"/>
                </a:lnTo>
                <a:lnTo>
                  <a:pt x="241691" y="558862"/>
                </a:lnTo>
                <a:lnTo>
                  <a:pt x="291084" y="563879"/>
                </a:lnTo>
                <a:lnTo>
                  <a:pt x="340658" y="558862"/>
                </a:lnTo>
                <a:lnTo>
                  <a:pt x="386810" y="544482"/>
                </a:lnTo>
                <a:lnTo>
                  <a:pt x="428556" y="521747"/>
                </a:lnTo>
                <a:lnTo>
                  <a:pt x="437343" y="514476"/>
                </a:lnTo>
                <a:lnTo>
                  <a:pt x="291084" y="514476"/>
                </a:lnTo>
                <a:lnTo>
                  <a:pt x="246057" y="509285"/>
                </a:lnTo>
                <a:lnTo>
                  <a:pt x="204728" y="494499"/>
                </a:lnTo>
                <a:lnTo>
                  <a:pt x="168273" y="471299"/>
                </a:lnTo>
                <a:lnTo>
                  <a:pt x="137869" y="440868"/>
                </a:lnTo>
                <a:lnTo>
                  <a:pt x="114694" y="404388"/>
                </a:lnTo>
                <a:lnTo>
                  <a:pt x="99926" y="363041"/>
                </a:lnTo>
                <a:lnTo>
                  <a:pt x="94741" y="318007"/>
                </a:lnTo>
                <a:lnTo>
                  <a:pt x="99926" y="272899"/>
                </a:lnTo>
                <a:lnTo>
                  <a:pt x="114694" y="231445"/>
                </a:lnTo>
                <a:lnTo>
                  <a:pt x="137869" y="194843"/>
                </a:lnTo>
                <a:lnTo>
                  <a:pt x="168273" y="164291"/>
                </a:lnTo>
                <a:lnTo>
                  <a:pt x="204728" y="140985"/>
                </a:lnTo>
                <a:lnTo>
                  <a:pt x="246057" y="126123"/>
                </a:lnTo>
                <a:lnTo>
                  <a:pt x="291084" y="120903"/>
                </a:lnTo>
                <a:lnTo>
                  <a:pt x="436842" y="120903"/>
                </a:lnTo>
                <a:lnTo>
                  <a:pt x="428556" y="114067"/>
                </a:lnTo>
                <a:lnTo>
                  <a:pt x="386810" y="91426"/>
                </a:lnTo>
                <a:lnTo>
                  <a:pt x="340658" y="77121"/>
                </a:lnTo>
                <a:lnTo>
                  <a:pt x="291084" y="72136"/>
                </a:lnTo>
                <a:close/>
              </a:path>
              <a:path w="582295" h="563880">
                <a:moveTo>
                  <a:pt x="436842" y="120903"/>
                </a:moveTo>
                <a:lnTo>
                  <a:pt x="291084" y="120903"/>
                </a:lnTo>
                <a:lnTo>
                  <a:pt x="336145" y="126123"/>
                </a:lnTo>
                <a:lnTo>
                  <a:pt x="377565" y="140985"/>
                </a:lnTo>
                <a:lnTo>
                  <a:pt x="414144" y="164291"/>
                </a:lnTo>
                <a:lnTo>
                  <a:pt x="444683" y="194843"/>
                </a:lnTo>
                <a:lnTo>
                  <a:pt x="467982" y="231445"/>
                </a:lnTo>
                <a:lnTo>
                  <a:pt x="482841" y="272899"/>
                </a:lnTo>
                <a:lnTo>
                  <a:pt x="488061" y="318007"/>
                </a:lnTo>
                <a:lnTo>
                  <a:pt x="482841" y="363041"/>
                </a:lnTo>
                <a:lnTo>
                  <a:pt x="467982" y="404388"/>
                </a:lnTo>
                <a:lnTo>
                  <a:pt x="444683" y="440868"/>
                </a:lnTo>
                <a:lnTo>
                  <a:pt x="414144" y="471299"/>
                </a:lnTo>
                <a:lnTo>
                  <a:pt x="377565" y="494499"/>
                </a:lnTo>
                <a:lnTo>
                  <a:pt x="336145" y="509285"/>
                </a:lnTo>
                <a:lnTo>
                  <a:pt x="291084" y="514476"/>
                </a:lnTo>
                <a:lnTo>
                  <a:pt x="437343" y="514476"/>
                </a:lnTo>
                <a:lnTo>
                  <a:pt x="494904" y="455241"/>
                </a:lnTo>
                <a:lnTo>
                  <a:pt x="517540" y="413486"/>
                </a:lnTo>
                <a:lnTo>
                  <a:pt x="531843" y="367405"/>
                </a:lnTo>
                <a:lnTo>
                  <a:pt x="536828" y="318007"/>
                </a:lnTo>
                <a:lnTo>
                  <a:pt x="531843" y="268391"/>
                </a:lnTo>
                <a:lnTo>
                  <a:pt x="517540" y="222208"/>
                </a:lnTo>
                <a:lnTo>
                  <a:pt x="494904" y="180439"/>
                </a:lnTo>
                <a:lnTo>
                  <a:pt x="464915" y="144065"/>
                </a:lnTo>
                <a:lnTo>
                  <a:pt x="436842" y="120903"/>
                </a:lnTo>
                <a:close/>
              </a:path>
              <a:path w="582295" h="563880">
                <a:moveTo>
                  <a:pt x="315849" y="183387"/>
                </a:moveTo>
                <a:lnTo>
                  <a:pt x="266319" y="183387"/>
                </a:lnTo>
                <a:lnTo>
                  <a:pt x="266319" y="333755"/>
                </a:lnTo>
                <a:lnTo>
                  <a:pt x="199771" y="400430"/>
                </a:lnTo>
                <a:lnTo>
                  <a:pt x="234823" y="435482"/>
                </a:lnTo>
                <a:lnTo>
                  <a:pt x="315849" y="354456"/>
                </a:lnTo>
                <a:lnTo>
                  <a:pt x="315849" y="183387"/>
                </a:lnTo>
                <a:close/>
              </a:path>
              <a:path w="582295" h="563880">
                <a:moveTo>
                  <a:pt x="158623" y="2031"/>
                </a:moveTo>
                <a:lnTo>
                  <a:pt x="122618" y="19542"/>
                </a:lnTo>
                <a:lnTo>
                  <a:pt x="89281" y="41148"/>
                </a:lnTo>
                <a:lnTo>
                  <a:pt x="39211" y="84232"/>
                </a:lnTo>
                <a:lnTo>
                  <a:pt x="0" y="133985"/>
                </a:lnTo>
                <a:lnTo>
                  <a:pt x="41148" y="160654"/>
                </a:lnTo>
                <a:lnTo>
                  <a:pt x="57138" y="138711"/>
                </a:lnTo>
                <a:lnTo>
                  <a:pt x="75247" y="118078"/>
                </a:lnTo>
                <a:lnTo>
                  <a:pt x="118110" y="81025"/>
                </a:lnTo>
                <a:lnTo>
                  <a:pt x="162079" y="54451"/>
                </a:lnTo>
                <a:lnTo>
                  <a:pt x="177800" y="47370"/>
                </a:lnTo>
                <a:lnTo>
                  <a:pt x="158623" y="2031"/>
                </a:lnTo>
                <a:close/>
              </a:path>
              <a:path w="582295" h="563880">
                <a:moveTo>
                  <a:pt x="423545" y="0"/>
                </a:moveTo>
                <a:lnTo>
                  <a:pt x="405002" y="45338"/>
                </a:lnTo>
                <a:lnTo>
                  <a:pt x="420475" y="52419"/>
                </a:lnTo>
                <a:lnTo>
                  <a:pt x="435721" y="60356"/>
                </a:lnTo>
                <a:lnTo>
                  <a:pt x="486513" y="96486"/>
                </a:lnTo>
                <a:lnTo>
                  <a:pt x="524613" y="137376"/>
                </a:lnTo>
                <a:lnTo>
                  <a:pt x="541020" y="160654"/>
                </a:lnTo>
                <a:lnTo>
                  <a:pt x="582168" y="134619"/>
                </a:lnTo>
                <a:lnTo>
                  <a:pt x="542242" y="82534"/>
                </a:lnTo>
                <a:lnTo>
                  <a:pt x="493649" y="39115"/>
                </a:lnTo>
                <a:lnTo>
                  <a:pt x="459644" y="17510"/>
                </a:lnTo>
                <a:lnTo>
                  <a:pt x="441856" y="8237"/>
                </a:lnTo>
                <a:lnTo>
                  <a:pt x="423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51035" y="1437132"/>
            <a:ext cx="2955036" cy="2465831"/>
          </a:xfrm>
          <a:prstGeom prst="rect">
            <a:avLst/>
          </a:prstGeom>
        </p:spPr>
      </p:pic>
      <p:sp>
        <p:nvSpPr>
          <p:cNvPr id="47" name="bg object 47"/>
          <p:cNvSpPr/>
          <p:nvPr/>
        </p:nvSpPr>
        <p:spPr>
          <a:xfrm>
            <a:off x="6541007" y="1780032"/>
            <a:ext cx="576580" cy="594360"/>
          </a:xfrm>
          <a:custGeom>
            <a:avLst/>
            <a:gdLst/>
            <a:ahLst/>
            <a:cxnLst/>
            <a:rect l="l" t="t" r="r" b="b"/>
            <a:pathLst>
              <a:path w="576579" h="594360">
                <a:moveTo>
                  <a:pt x="466851" y="49783"/>
                </a:moveTo>
                <a:lnTo>
                  <a:pt x="73406" y="49783"/>
                </a:lnTo>
                <a:lnTo>
                  <a:pt x="73406" y="371093"/>
                </a:lnTo>
                <a:lnTo>
                  <a:pt x="122936" y="371093"/>
                </a:lnTo>
                <a:lnTo>
                  <a:pt x="122936" y="98805"/>
                </a:lnTo>
                <a:lnTo>
                  <a:pt x="466851" y="98805"/>
                </a:lnTo>
                <a:lnTo>
                  <a:pt x="466851" y="49783"/>
                </a:lnTo>
                <a:close/>
              </a:path>
              <a:path w="576579" h="594360">
                <a:moveTo>
                  <a:pt x="466851" y="271652"/>
                </a:moveTo>
                <a:lnTo>
                  <a:pt x="418211" y="308990"/>
                </a:lnTo>
                <a:lnTo>
                  <a:pt x="418211" y="371093"/>
                </a:lnTo>
                <a:lnTo>
                  <a:pt x="466851" y="371093"/>
                </a:lnTo>
                <a:lnTo>
                  <a:pt x="466851" y="271652"/>
                </a:lnTo>
                <a:close/>
              </a:path>
              <a:path w="576579" h="594360">
                <a:moveTo>
                  <a:pt x="317881" y="279272"/>
                </a:moveTo>
                <a:lnTo>
                  <a:pt x="254762" y="326897"/>
                </a:lnTo>
                <a:lnTo>
                  <a:pt x="284225" y="366267"/>
                </a:lnTo>
                <a:lnTo>
                  <a:pt x="347472" y="318642"/>
                </a:lnTo>
                <a:lnTo>
                  <a:pt x="317881" y="279272"/>
                </a:lnTo>
                <a:close/>
              </a:path>
              <a:path w="576579" h="594360">
                <a:moveTo>
                  <a:pt x="466851" y="98805"/>
                </a:moveTo>
                <a:lnTo>
                  <a:pt x="418211" y="98805"/>
                </a:lnTo>
                <a:lnTo>
                  <a:pt x="418211" y="185927"/>
                </a:lnTo>
                <a:lnTo>
                  <a:pt x="325500" y="264667"/>
                </a:lnTo>
                <a:lnTo>
                  <a:pt x="361188" y="304038"/>
                </a:lnTo>
                <a:lnTo>
                  <a:pt x="569601" y="148589"/>
                </a:lnTo>
                <a:lnTo>
                  <a:pt x="466851" y="148589"/>
                </a:lnTo>
                <a:lnTo>
                  <a:pt x="466851" y="98805"/>
                </a:lnTo>
                <a:close/>
              </a:path>
              <a:path w="576579" h="594360">
                <a:moveTo>
                  <a:pt x="536194" y="104393"/>
                </a:moveTo>
                <a:lnTo>
                  <a:pt x="466851" y="148589"/>
                </a:lnTo>
                <a:lnTo>
                  <a:pt x="569601" y="148589"/>
                </a:lnTo>
                <a:lnTo>
                  <a:pt x="576072" y="143763"/>
                </a:lnTo>
                <a:lnTo>
                  <a:pt x="536194" y="104393"/>
                </a:lnTo>
                <a:close/>
              </a:path>
              <a:path w="576579" h="594360">
                <a:moveTo>
                  <a:pt x="295275" y="0"/>
                </a:moveTo>
                <a:lnTo>
                  <a:pt x="245872" y="0"/>
                </a:lnTo>
                <a:lnTo>
                  <a:pt x="245872" y="49783"/>
                </a:lnTo>
                <a:lnTo>
                  <a:pt x="295275" y="49783"/>
                </a:lnTo>
                <a:lnTo>
                  <a:pt x="295275" y="0"/>
                </a:lnTo>
                <a:close/>
              </a:path>
              <a:path w="576579" h="594360">
                <a:moveTo>
                  <a:pt x="212851" y="470662"/>
                </a:moveTo>
                <a:lnTo>
                  <a:pt x="160020" y="470662"/>
                </a:lnTo>
                <a:lnTo>
                  <a:pt x="113919" y="594359"/>
                </a:lnTo>
                <a:lnTo>
                  <a:pt x="166877" y="594359"/>
                </a:lnTo>
                <a:lnTo>
                  <a:pt x="212851" y="470662"/>
                </a:lnTo>
                <a:close/>
              </a:path>
              <a:path w="576579" h="594360">
                <a:moveTo>
                  <a:pt x="295275" y="470662"/>
                </a:moveTo>
                <a:lnTo>
                  <a:pt x="245872" y="470662"/>
                </a:lnTo>
                <a:lnTo>
                  <a:pt x="245872" y="594359"/>
                </a:lnTo>
                <a:lnTo>
                  <a:pt x="295275" y="594359"/>
                </a:lnTo>
                <a:lnTo>
                  <a:pt x="295275" y="470662"/>
                </a:lnTo>
                <a:close/>
              </a:path>
              <a:path w="576579" h="594360">
                <a:moveTo>
                  <a:pt x="427736" y="470662"/>
                </a:moveTo>
                <a:lnTo>
                  <a:pt x="375539" y="470662"/>
                </a:lnTo>
                <a:lnTo>
                  <a:pt x="421640" y="594359"/>
                </a:lnTo>
                <a:lnTo>
                  <a:pt x="473710" y="594359"/>
                </a:lnTo>
                <a:lnTo>
                  <a:pt x="427736" y="470662"/>
                </a:lnTo>
                <a:close/>
              </a:path>
              <a:path w="576579" h="594360">
                <a:moveTo>
                  <a:pt x="541020" y="420877"/>
                </a:moveTo>
                <a:lnTo>
                  <a:pt x="0" y="420877"/>
                </a:lnTo>
                <a:lnTo>
                  <a:pt x="0" y="470662"/>
                </a:lnTo>
                <a:lnTo>
                  <a:pt x="541020" y="470662"/>
                </a:lnTo>
                <a:lnTo>
                  <a:pt x="541020" y="420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2107692" y="3005327"/>
            <a:ext cx="588645" cy="591820"/>
          </a:xfrm>
          <a:custGeom>
            <a:avLst/>
            <a:gdLst/>
            <a:ahLst/>
            <a:cxnLst/>
            <a:rect l="l" t="t" r="r" b="b"/>
            <a:pathLst>
              <a:path w="588644" h="591820">
                <a:moveTo>
                  <a:pt x="73913" y="48895"/>
                </a:moveTo>
                <a:lnTo>
                  <a:pt x="0" y="48895"/>
                </a:lnTo>
                <a:lnTo>
                  <a:pt x="0" y="419226"/>
                </a:lnTo>
                <a:lnTo>
                  <a:pt x="197738" y="419226"/>
                </a:lnTo>
                <a:lnTo>
                  <a:pt x="209468" y="466149"/>
                </a:lnTo>
                <a:lnTo>
                  <a:pt x="231375" y="507586"/>
                </a:lnTo>
                <a:lnTo>
                  <a:pt x="262016" y="542178"/>
                </a:lnTo>
                <a:lnTo>
                  <a:pt x="299950" y="568569"/>
                </a:lnTo>
                <a:lnTo>
                  <a:pt x="343733" y="585400"/>
                </a:lnTo>
                <a:lnTo>
                  <a:pt x="391921" y="591312"/>
                </a:lnTo>
                <a:lnTo>
                  <a:pt x="436828" y="586112"/>
                </a:lnTo>
                <a:lnTo>
                  <a:pt x="478110" y="571303"/>
                </a:lnTo>
                <a:lnTo>
                  <a:pt x="514572" y="548064"/>
                </a:lnTo>
                <a:lnTo>
                  <a:pt x="520212" y="542417"/>
                </a:lnTo>
                <a:lnTo>
                  <a:pt x="391921" y="542417"/>
                </a:lnTo>
                <a:lnTo>
                  <a:pt x="345659" y="534820"/>
                </a:lnTo>
                <a:lnTo>
                  <a:pt x="305316" y="513708"/>
                </a:lnTo>
                <a:lnTo>
                  <a:pt x="273397" y="481600"/>
                </a:lnTo>
                <a:lnTo>
                  <a:pt x="252408" y="441012"/>
                </a:lnTo>
                <a:lnTo>
                  <a:pt x="244856" y="394462"/>
                </a:lnTo>
                <a:lnTo>
                  <a:pt x="248847" y="369697"/>
                </a:lnTo>
                <a:lnTo>
                  <a:pt x="49275" y="369697"/>
                </a:lnTo>
                <a:lnTo>
                  <a:pt x="49275" y="98425"/>
                </a:lnTo>
                <a:lnTo>
                  <a:pt x="73913" y="98425"/>
                </a:lnTo>
                <a:lnTo>
                  <a:pt x="73913" y="48895"/>
                </a:lnTo>
                <a:close/>
              </a:path>
              <a:path w="588644" h="591820">
                <a:moveTo>
                  <a:pt x="524859" y="246380"/>
                </a:moveTo>
                <a:lnTo>
                  <a:pt x="391921" y="246380"/>
                </a:lnTo>
                <a:lnTo>
                  <a:pt x="438477" y="253916"/>
                </a:lnTo>
                <a:lnTo>
                  <a:pt x="478857" y="274913"/>
                </a:lnTo>
                <a:lnTo>
                  <a:pt x="510665" y="306949"/>
                </a:lnTo>
                <a:lnTo>
                  <a:pt x="531508" y="347606"/>
                </a:lnTo>
                <a:lnTo>
                  <a:pt x="538988" y="394462"/>
                </a:lnTo>
                <a:lnTo>
                  <a:pt x="531508" y="441012"/>
                </a:lnTo>
                <a:lnTo>
                  <a:pt x="510665" y="481600"/>
                </a:lnTo>
                <a:lnTo>
                  <a:pt x="478857" y="513708"/>
                </a:lnTo>
                <a:lnTo>
                  <a:pt x="438477" y="534820"/>
                </a:lnTo>
                <a:lnTo>
                  <a:pt x="391921" y="542417"/>
                </a:lnTo>
                <a:lnTo>
                  <a:pt x="520212" y="542417"/>
                </a:lnTo>
                <a:lnTo>
                  <a:pt x="545016" y="517579"/>
                </a:lnTo>
                <a:lnTo>
                  <a:pt x="568244" y="481029"/>
                </a:lnTo>
                <a:lnTo>
                  <a:pt x="583059" y="439596"/>
                </a:lnTo>
                <a:lnTo>
                  <a:pt x="588263" y="394462"/>
                </a:lnTo>
                <a:lnTo>
                  <a:pt x="580913" y="339540"/>
                </a:lnTo>
                <a:lnTo>
                  <a:pt x="560228" y="289417"/>
                </a:lnTo>
                <a:lnTo>
                  <a:pt x="528256" y="248604"/>
                </a:lnTo>
                <a:lnTo>
                  <a:pt x="524859" y="246380"/>
                </a:lnTo>
                <a:close/>
              </a:path>
              <a:path w="588644" h="591820">
                <a:moveTo>
                  <a:pt x="416559" y="295275"/>
                </a:moveTo>
                <a:lnTo>
                  <a:pt x="367283" y="295275"/>
                </a:lnTo>
                <a:lnTo>
                  <a:pt x="367283" y="404749"/>
                </a:lnTo>
                <a:lnTo>
                  <a:pt x="424052" y="461263"/>
                </a:lnTo>
                <a:lnTo>
                  <a:pt x="458343" y="426085"/>
                </a:lnTo>
                <a:lnTo>
                  <a:pt x="416559" y="384175"/>
                </a:lnTo>
                <a:lnTo>
                  <a:pt x="416559" y="295275"/>
                </a:lnTo>
                <a:close/>
              </a:path>
              <a:path w="588644" h="591820">
                <a:moveTo>
                  <a:pt x="391921" y="196850"/>
                </a:moveTo>
                <a:lnTo>
                  <a:pt x="343733" y="202818"/>
                </a:lnTo>
                <a:lnTo>
                  <a:pt x="299950" y="219789"/>
                </a:lnTo>
                <a:lnTo>
                  <a:pt x="262002" y="246380"/>
                </a:lnTo>
                <a:lnTo>
                  <a:pt x="231375" y="281140"/>
                </a:lnTo>
                <a:lnTo>
                  <a:pt x="209468" y="322718"/>
                </a:lnTo>
                <a:lnTo>
                  <a:pt x="197738" y="369697"/>
                </a:lnTo>
                <a:lnTo>
                  <a:pt x="248847" y="369697"/>
                </a:lnTo>
                <a:lnTo>
                  <a:pt x="252408" y="347606"/>
                </a:lnTo>
                <a:lnTo>
                  <a:pt x="273397" y="306949"/>
                </a:lnTo>
                <a:lnTo>
                  <a:pt x="305316" y="274913"/>
                </a:lnTo>
                <a:lnTo>
                  <a:pt x="345659" y="253916"/>
                </a:lnTo>
                <a:lnTo>
                  <a:pt x="391921" y="246380"/>
                </a:lnTo>
                <a:lnTo>
                  <a:pt x="524859" y="246380"/>
                </a:lnTo>
                <a:lnTo>
                  <a:pt x="487044" y="221614"/>
                </a:lnTo>
                <a:lnTo>
                  <a:pt x="489712" y="221614"/>
                </a:lnTo>
                <a:lnTo>
                  <a:pt x="489712" y="203708"/>
                </a:lnTo>
                <a:lnTo>
                  <a:pt x="441197" y="203708"/>
                </a:lnTo>
                <a:lnTo>
                  <a:pt x="413750" y="198754"/>
                </a:lnTo>
                <a:lnTo>
                  <a:pt x="403389" y="197350"/>
                </a:lnTo>
                <a:lnTo>
                  <a:pt x="391921" y="196850"/>
                </a:lnTo>
                <a:close/>
              </a:path>
              <a:path w="588644" h="591820">
                <a:moveTo>
                  <a:pt x="147065" y="271272"/>
                </a:moveTo>
                <a:lnTo>
                  <a:pt x="98551" y="271272"/>
                </a:lnTo>
                <a:lnTo>
                  <a:pt x="98551" y="320039"/>
                </a:lnTo>
                <a:lnTo>
                  <a:pt x="147065" y="320039"/>
                </a:lnTo>
                <a:lnTo>
                  <a:pt x="147065" y="271272"/>
                </a:lnTo>
                <a:close/>
              </a:path>
              <a:path w="588644" h="591820">
                <a:moveTo>
                  <a:pt x="147065" y="172085"/>
                </a:moveTo>
                <a:lnTo>
                  <a:pt x="98551" y="172085"/>
                </a:lnTo>
                <a:lnTo>
                  <a:pt x="98551" y="221614"/>
                </a:lnTo>
                <a:lnTo>
                  <a:pt x="147065" y="221614"/>
                </a:lnTo>
                <a:lnTo>
                  <a:pt x="147065" y="172085"/>
                </a:lnTo>
                <a:close/>
              </a:path>
              <a:path w="588644" h="591820">
                <a:moveTo>
                  <a:pt x="244856" y="172085"/>
                </a:moveTo>
                <a:lnTo>
                  <a:pt x="196341" y="172085"/>
                </a:lnTo>
                <a:lnTo>
                  <a:pt x="196341" y="221614"/>
                </a:lnTo>
                <a:lnTo>
                  <a:pt x="244856" y="221614"/>
                </a:lnTo>
                <a:lnTo>
                  <a:pt x="244856" y="172085"/>
                </a:lnTo>
                <a:close/>
              </a:path>
              <a:path w="588644" h="591820">
                <a:moveTo>
                  <a:pt x="489712" y="98425"/>
                </a:moveTo>
                <a:lnTo>
                  <a:pt x="441197" y="98425"/>
                </a:lnTo>
                <a:lnTo>
                  <a:pt x="441197" y="203708"/>
                </a:lnTo>
                <a:lnTo>
                  <a:pt x="489712" y="203708"/>
                </a:lnTo>
                <a:lnTo>
                  <a:pt x="489712" y="98425"/>
                </a:lnTo>
                <a:close/>
              </a:path>
              <a:path w="588644" h="591820">
                <a:moveTo>
                  <a:pt x="171703" y="0"/>
                </a:moveTo>
                <a:lnTo>
                  <a:pt x="122427" y="0"/>
                </a:lnTo>
                <a:lnTo>
                  <a:pt x="122427" y="123189"/>
                </a:lnTo>
                <a:lnTo>
                  <a:pt x="171703" y="123189"/>
                </a:lnTo>
                <a:lnTo>
                  <a:pt x="171703" y="98425"/>
                </a:lnTo>
                <a:lnTo>
                  <a:pt x="269494" y="98425"/>
                </a:lnTo>
                <a:lnTo>
                  <a:pt x="269494" y="48895"/>
                </a:lnTo>
                <a:lnTo>
                  <a:pt x="171703" y="48895"/>
                </a:lnTo>
                <a:lnTo>
                  <a:pt x="171703" y="0"/>
                </a:lnTo>
                <a:close/>
              </a:path>
              <a:path w="588644" h="591820">
                <a:moveTo>
                  <a:pt x="367283" y="0"/>
                </a:moveTo>
                <a:lnTo>
                  <a:pt x="318769" y="0"/>
                </a:lnTo>
                <a:lnTo>
                  <a:pt x="318769" y="123189"/>
                </a:lnTo>
                <a:lnTo>
                  <a:pt x="367283" y="123189"/>
                </a:lnTo>
                <a:lnTo>
                  <a:pt x="367283" y="98425"/>
                </a:lnTo>
                <a:lnTo>
                  <a:pt x="489712" y="98425"/>
                </a:lnTo>
                <a:lnTo>
                  <a:pt x="489712" y="48895"/>
                </a:lnTo>
                <a:lnTo>
                  <a:pt x="367283" y="48895"/>
                </a:lnTo>
                <a:lnTo>
                  <a:pt x="367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8051292" y="801623"/>
            <a:ext cx="768350" cy="43180"/>
          </a:xfrm>
          <a:custGeom>
            <a:avLst/>
            <a:gdLst/>
            <a:ahLst/>
            <a:cxnLst/>
            <a:rect l="l" t="t" r="r" b="b"/>
            <a:pathLst>
              <a:path w="768350" h="43180">
                <a:moveTo>
                  <a:pt x="764666" y="0"/>
                </a:moveTo>
                <a:lnTo>
                  <a:pt x="0" y="0"/>
                </a:lnTo>
                <a:lnTo>
                  <a:pt x="0" y="42672"/>
                </a:lnTo>
                <a:lnTo>
                  <a:pt x="768096" y="42672"/>
                </a:lnTo>
                <a:lnTo>
                  <a:pt x="764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9285731" y="801623"/>
            <a:ext cx="765175" cy="43180"/>
          </a:xfrm>
          <a:custGeom>
            <a:avLst/>
            <a:gdLst/>
            <a:ahLst/>
            <a:cxnLst/>
            <a:rect l="l" t="t" r="r" b="b"/>
            <a:pathLst>
              <a:path w="765175" h="43180">
                <a:moveTo>
                  <a:pt x="765048" y="0"/>
                </a:moveTo>
                <a:lnTo>
                  <a:pt x="3428" y="0"/>
                </a:lnTo>
                <a:lnTo>
                  <a:pt x="0" y="42672"/>
                </a:lnTo>
                <a:lnTo>
                  <a:pt x="765048" y="42672"/>
                </a:lnTo>
                <a:lnTo>
                  <a:pt x="765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bg object 5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2147" y="961644"/>
            <a:ext cx="176783" cy="164591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52459" y="961644"/>
            <a:ext cx="120396" cy="164591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01811" y="958596"/>
            <a:ext cx="163068" cy="167639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02979" y="958596"/>
            <a:ext cx="147827" cy="167639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84335" y="961644"/>
            <a:ext cx="128016" cy="164591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48927" y="961644"/>
            <a:ext cx="120396" cy="16459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04375" y="961644"/>
            <a:ext cx="249935" cy="210311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78695" y="961644"/>
            <a:ext cx="120396" cy="164591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735311" y="961644"/>
            <a:ext cx="173736" cy="164591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531095" y="961644"/>
            <a:ext cx="173735" cy="164591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933431" y="961644"/>
            <a:ext cx="126492" cy="164591"/>
          </a:xfrm>
          <a:prstGeom prst="rect">
            <a:avLst/>
          </a:prstGeom>
        </p:spPr>
      </p:pic>
      <p:sp>
        <p:nvSpPr>
          <p:cNvPr id="62" name="bg object 62"/>
          <p:cNvSpPr/>
          <p:nvPr/>
        </p:nvSpPr>
        <p:spPr>
          <a:xfrm>
            <a:off x="8894064" y="469391"/>
            <a:ext cx="318770" cy="411480"/>
          </a:xfrm>
          <a:custGeom>
            <a:avLst/>
            <a:gdLst/>
            <a:ahLst/>
            <a:cxnLst/>
            <a:rect l="l" t="t" r="r" b="b"/>
            <a:pathLst>
              <a:path w="318770" h="411480">
                <a:moveTo>
                  <a:pt x="157860" y="0"/>
                </a:moveTo>
                <a:lnTo>
                  <a:pt x="0" y="44958"/>
                </a:lnTo>
                <a:lnTo>
                  <a:pt x="19176" y="353441"/>
                </a:lnTo>
                <a:lnTo>
                  <a:pt x="157860" y="411480"/>
                </a:lnTo>
                <a:lnTo>
                  <a:pt x="212234" y="388620"/>
                </a:lnTo>
                <a:lnTo>
                  <a:pt x="157860" y="388620"/>
                </a:lnTo>
                <a:lnTo>
                  <a:pt x="80263" y="359663"/>
                </a:lnTo>
                <a:lnTo>
                  <a:pt x="38480" y="340233"/>
                </a:lnTo>
                <a:lnTo>
                  <a:pt x="25400" y="203962"/>
                </a:lnTo>
                <a:lnTo>
                  <a:pt x="57150" y="203962"/>
                </a:lnTo>
                <a:lnTo>
                  <a:pt x="80263" y="168021"/>
                </a:lnTo>
                <a:lnTo>
                  <a:pt x="96357" y="139065"/>
                </a:lnTo>
                <a:lnTo>
                  <a:pt x="51434" y="139065"/>
                </a:lnTo>
                <a:lnTo>
                  <a:pt x="51434" y="100330"/>
                </a:lnTo>
                <a:lnTo>
                  <a:pt x="48005" y="51816"/>
                </a:lnTo>
                <a:lnTo>
                  <a:pt x="80263" y="42163"/>
                </a:lnTo>
                <a:lnTo>
                  <a:pt x="112521" y="31750"/>
                </a:lnTo>
                <a:lnTo>
                  <a:pt x="157860" y="31750"/>
                </a:lnTo>
                <a:lnTo>
                  <a:pt x="157860" y="19304"/>
                </a:lnTo>
                <a:lnTo>
                  <a:pt x="226842" y="19304"/>
                </a:lnTo>
                <a:lnTo>
                  <a:pt x="157860" y="0"/>
                </a:lnTo>
                <a:close/>
              </a:path>
              <a:path w="318770" h="411480">
                <a:moveTo>
                  <a:pt x="205993" y="74041"/>
                </a:moveTo>
                <a:lnTo>
                  <a:pt x="202564" y="210185"/>
                </a:lnTo>
                <a:lnTo>
                  <a:pt x="157860" y="213741"/>
                </a:lnTo>
                <a:lnTo>
                  <a:pt x="157860" y="388620"/>
                </a:lnTo>
                <a:lnTo>
                  <a:pt x="212234" y="388620"/>
                </a:lnTo>
                <a:lnTo>
                  <a:pt x="295909" y="353441"/>
                </a:lnTo>
                <a:lnTo>
                  <a:pt x="306603" y="207518"/>
                </a:lnTo>
                <a:lnTo>
                  <a:pt x="247776" y="207518"/>
                </a:lnTo>
                <a:lnTo>
                  <a:pt x="254000" y="83693"/>
                </a:lnTo>
                <a:lnTo>
                  <a:pt x="205993" y="74041"/>
                </a:lnTo>
                <a:close/>
              </a:path>
              <a:path w="318770" h="411480">
                <a:moveTo>
                  <a:pt x="157860" y="109982"/>
                </a:moveTo>
                <a:lnTo>
                  <a:pt x="112521" y="109982"/>
                </a:lnTo>
                <a:lnTo>
                  <a:pt x="112521" y="210185"/>
                </a:lnTo>
                <a:lnTo>
                  <a:pt x="157860" y="213741"/>
                </a:lnTo>
                <a:lnTo>
                  <a:pt x="157860" y="109982"/>
                </a:lnTo>
                <a:close/>
              </a:path>
              <a:path w="318770" h="411480">
                <a:moveTo>
                  <a:pt x="57150" y="203962"/>
                </a:moveTo>
                <a:lnTo>
                  <a:pt x="25400" y="203962"/>
                </a:lnTo>
                <a:lnTo>
                  <a:pt x="54863" y="207518"/>
                </a:lnTo>
                <a:lnTo>
                  <a:pt x="57150" y="203962"/>
                </a:lnTo>
                <a:close/>
              </a:path>
              <a:path w="318770" h="411480">
                <a:moveTo>
                  <a:pt x="226842" y="19304"/>
                </a:moveTo>
                <a:lnTo>
                  <a:pt x="157860" y="19304"/>
                </a:lnTo>
                <a:lnTo>
                  <a:pt x="299338" y="58038"/>
                </a:lnTo>
                <a:lnTo>
                  <a:pt x="289686" y="203962"/>
                </a:lnTo>
                <a:lnTo>
                  <a:pt x="247776" y="207518"/>
                </a:lnTo>
                <a:lnTo>
                  <a:pt x="306603" y="207518"/>
                </a:lnTo>
                <a:lnTo>
                  <a:pt x="318515" y="44958"/>
                </a:lnTo>
                <a:lnTo>
                  <a:pt x="226842" y="19304"/>
                </a:lnTo>
                <a:close/>
              </a:path>
              <a:path w="318770" h="411480">
                <a:moveTo>
                  <a:pt x="157860" y="31750"/>
                </a:moveTo>
                <a:lnTo>
                  <a:pt x="112521" y="31750"/>
                </a:lnTo>
                <a:lnTo>
                  <a:pt x="80263" y="87122"/>
                </a:lnTo>
                <a:lnTo>
                  <a:pt x="51434" y="139065"/>
                </a:lnTo>
                <a:lnTo>
                  <a:pt x="96357" y="139065"/>
                </a:lnTo>
                <a:lnTo>
                  <a:pt x="112521" y="109982"/>
                </a:lnTo>
                <a:lnTo>
                  <a:pt x="157860" y="109982"/>
                </a:lnTo>
                <a:lnTo>
                  <a:pt x="15786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© АО</a:t>
            </a:r>
            <a:r>
              <a:rPr spc="-15" dirty="0"/>
              <a:t> </a:t>
            </a:r>
            <a:r>
              <a:rPr spc="-5" dirty="0"/>
              <a:t>«Издательство</a:t>
            </a:r>
            <a:r>
              <a:rPr spc="25" dirty="0"/>
              <a:t> </a:t>
            </a:r>
            <a:r>
              <a:rPr spc="-5" dirty="0"/>
              <a:t>«Просвещение»,</a:t>
            </a:r>
            <a:r>
              <a:rPr spc="15" dirty="0"/>
              <a:t> </a:t>
            </a:r>
            <a:r>
              <a:rPr spc="-5" dirty="0"/>
              <a:t>2022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09064" y="90931"/>
            <a:ext cx="8373871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946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0497" y="2882011"/>
            <a:ext cx="9811004" cy="148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5374" y="6638873"/>
            <a:ext cx="237172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© АО</a:t>
            </a:r>
            <a:r>
              <a:rPr spc="-15" dirty="0"/>
              <a:t> </a:t>
            </a:r>
            <a:r>
              <a:rPr spc="-5" dirty="0"/>
              <a:t>«Издательство</a:t>
            </a:r>
            <a:r>
              <a:rPr spc="25" dirty="0"/>
              <a:t> </a:t>
            </a:r>
            <a:r>
              <a:rPr spc="-5" dirty="0"/>
              <a:t>«Просвещение»,</a:t>
            </a:r>
            <a:r>
              <a:rPr spc="15" dirty="0"/>
              <a:t> </a:t>
            </a:r>
            <a:r>
              <a:rPr spc="-5"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16460" y="6560053"/>
            <a:ext cx="226059" cy="177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10" Type="http://schemas.openxmlformats.org/officeDocument/2006/relationships/image" Target="../media/image42.png"/><Relationship Id="rId4" Type="http://schemas.openxmlformats.org/officeDocument/2006/relationships/image" Target="../media/image36.jp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402" y="4156075"/>
            <a:ext cx="6889598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dirty="0" smtClean="0">
                <a:solidFill>
                  <a:srgbClr val="001F5F"/>
                </a:solidFill>
                <a:latin typeface="Calibri"/>
                <a:cs typeface="Calibri"/>
              </a:rPr>
              <a:t>Практики проведения воспитательных мероприятий в рамках </a:t>
            </a:r>
            <a:r>
              <a:rPr lang="ru-RU" sz="3600" b="1" dirty="0" smtClean="0">
                <a:solidFill>
                  <a:srgbClr val="001F5F"/>
                </a:solidFill>
                <a:latin typeface="Calibri"/>
                <a:cs typeface="Calibri"/>
              </a:rPr>
              <a:t>Календаря </a:t>
            </a:r>
            <a:r>
              <a:rPr lang="ru-RU" sz="3600" b="1" dirty="0" smtClean="0">
                <a:solidFill>
                  <a:srgbClr val="001F5F"/>
                </a:solidFill>
                <a:latin typeface="Calibri"/>
                <a:cs typeface="Calibri"/>
              </a:rPr>
              <a:t>событий года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29371" y="1655052"/>
            <a:ext cx="758825" cy="759460"/>
            <a:chOff x="7929371" y="1655052"/>
            <a:chExt cx="758825" cy="759460"/>
          </a:xfrm>
        </p:grpSpPr>
        <p:sp>
          <p:nvSpPr>
            <p:cNvPr id="5" name="object 5"/>
            <p:cNvSpPr/>
            <p:nvPr/>
          </p:nvSpPr>
          <p:spPr>
            <a:xfrm>
              <a:off x="7929359" y="1655063"/>
              <a:ext cx="758825" cy="759460"/>
            </a:xfrm>
            <a:custGeom>
              <a:avLst/>
              <a:gdLst/>
              <a:ahLst/>
              <a:cxnLst/>
              <a:rect l="l" t="t" r="r" b="b"/>
              <a:pathLst>
                <a:path w="758825" h="759460">
                  <a:moveTo>
                    <a:pt x="654100" y="319620"/>
                  </a:moveTo>
                  <a:lnTo>
                    <a:pt x="609371" y="319620"/>
                  </a:lnTo>
                  <a:lnTo>
                    <a:pt x="511149" y="511390"/>
                  </a:lnTo>
                  <a:lnTo>
                    <a:pt x="416102" y="323621"/>
                  </a:lnTo>
                  <a:lnTo>
                    <a:pt x="362585" y="323621"/>
                  </a:lnTo>
                  <a:lnTo>
                    <a:pt x="483196" y="561733"/>
                  </a:lnTo>
                  <a:lnTo>
                    <a:pt x="470154" y="586206"/>
                  </a:lnTo>
                  <a:lnTo>
                    <a:pt x="440512" y="622858"/>
                  </a:lnTo>
                  <a:lnTo>
                    <a:pt x="393890" y="637781"/>
                  </a:lnTo>
                  <a:lnTo>
                    <a:pt x="379349" y="637641"/>
                  </a:lnTo>
                  <a:lnTo>
                    <a:pt x="381749" y="677595"/>
                  </a:lnTo>
                  <a:lnTo>
                    <a:pt x="430479" y="672896"/>
                  </a:lnTo>
                  <a:lnTo>
                    <a:pt x="479882" y="641045"/>
                  </a:lnTo>
                  <a:lnTo>
                    <a:pt x="509371" y="598728"/>
                  </a:lnTo>
                  <a:lnTo>
                    <a:pt x="522325" y="575310"/>
                  </a:lnTo>
                  <a:lnTo>
                    <a:pt x="654100" y="319620"/>
                  </a:lnTo>
                  <a:close/>
                </a:path>
                <a:path w="758825" h="759460">
                  <a:moveTo>
                    <a:pt x="758723" y="379564"/>
                  </a:moveTo>
                  <a:lnTo>
                    <a:pt x="755764" y="332003"/>
                  </a:lnTo>
                  <a:lnTo>
                    <a:pt x="747115" y="286194"/>
                  </a:lnTo>
                  <a:lnTo>
                    <a:pt x="733158" y="242481"/>
                  </a:lnTo>
                  <a:lnTo>
                    <a:pt x="721182" y="216408"/>
                  </a:lnTo>
                  <a:lnTo>
                    <a:pt x="721182" y="379564"/>
                  </a:lnTo>
                  <a:lnTo>
                    <a:pt x="718058" y="425894"/>
                  </a:lnTo>
                  <a:lnTo>
                    <a:pt x="708952" y="470369"/>
                  </a:lnTo>
                  <a:lnTo>
                    <a:pt x="694283" y="512546"/>
                  </a:lnTo>
                  <a:lnTo>
                    <a:pt x="674446" y="552030"/>
                  </a:lnTo>
                  <a:lnTo>
                    <a:pt x="649871" y="588403"/>
                  </a:lnTo>
                  <a:lnTo>
                    <a:pt x="620953" y="621258"/>
                  </a:lnTo>
                  <a:lnTo>
                    <a:pt x="588111" y="650189"/>
                  </a:lnTo>
                  <a:lnTo>
                    <a:pt x="551751" y="674789"/>
                  </a:lnTo>
                  <a:lnTo>
                    <a:pt x="512279" y="694626"/>
                  </a:lnTo>
                  <a:lnTo>
                    <a:pt x="470115" y="709307"/>
                  </a:lnTo>
                  <a:lnTo>
                    <a:pt x="425665" y="718413"/>
                  </a:lnTo>
                  <a:lnTo>
                    <a:pt x="379349" y="721537"/>
                  </a:lnTo>
                  <a:lnTo>
                    <a:pt x="333032" y="718413"/>
                  </a:lnTo>
                  <a:lnTo>
                    <a:pt x="288594" y="709307"/>
                  </a:lnTo>
                  <a:lnTo>
                    <a:pt x="246430" y="694626"/>
                  </a:lnTo>
                  <a:lnTo>
                    <a:pt x="206971" y="674789"/>
                  </a:lnTo>
                  <a:lnTo>
                    <a:pt x="170611" y="650189"/>
                  </a:lnTo>
                  <a:lnTo>
                    <a:pt x="137769" y="621258"/>
                  </a:lnTo>
                  <a:lnTo>
                    <a:pt x="108851" y="588403"/>
                  </a:lnTo>
                  <a:lnTo>
                    <a:pt x="84277" y="552030"/>
                  </a:lnTo>
                  <a:lnTo>
                    <a:pt x="64452" y="512546"/>
                  </a:lnTo>
                  <a:lnTo>
                    <a:pt x="49771" y="470369"/>
                  </a:lnTo>
                  <a:lnTo>
                    <a:pt x="40665" y="425894"/>
                  </a:lnTo>
                  <a:lnTo>
                    <a:pt x="37541" y="379564"/>
                  </a:lnTo>
                  <a:lnTo>
                    <a:pt x="40665" y="333044"/>
                  </a:lnTo>
                  <a:lnTo>
                    <a:pt x="49771" y="288467"/>
                  </a:lnTo>
                  <a:lnTo>
                    <a:pt x="64452" y="246227"/>
                  </a:lnTo>
                  <a:lnTo>
                    <a:pt x="84277" y="206717"/>
                  </a:lnTo>
                  <a:lnTo>
                    <a:pt x="108851" y="170357"/>
                  </a:lnTo>
                  <a:lnTo>
                    <a:pt x="137769" y="137541"/>
                  </a:lnTo>
                  <a:lnTo>
                    <a:pt x="170611" y="108661"/>
                  </a:lnTo>
                  <a:lnTo>
                    <a:pt x="206971" y="84137"/>
                  </a:lnTo>
                  <a:lnTo>
                    <a:pt x="246430" y="64363"/>
                  </a:lnTo>
                  <a:lnTo>
                    <a:pt x="288594" y="49733"/>
                  </a:lnTo>
                  <a:lnTo>
                    <a:pt x="333032" y="40665"/>
                  </a:lnTo>
                  <a:lnTo>
                    <a:pt x="379349" y="37553"/>
                  </a:lnTo>
                  <a:lnTo>
                    <a:pt x="425665" y="40665"/>
                  </a:lnTo>
                  <a:lnTo>
                    <a:pt x="470115" y="49733"/>
                  </a:lnTo>
                  <a:lnTo>
                    <a:pt x="512279" y="64363"/>
                  </a:lnTo>
                  <a:lnTo>
                    <a:pt x="551738" y="84137"/>
                  </a:lnTo>
                  <a:lnTo>
                    <a:pt x="588098" y="108661"/>
                  </a:lnTo>
                  <a:lnTo>
                    <a:pt x="620953" y="137541"/>
                  </a:lnTo>
                  <a:lnTo>
                    <a:pt x="649871" y="170357"/>
                  </a:lnTo>
                  <a:lnTo>
                    <a:pt x="674446" y="206717"/>
                  </a:lnTo>
                  <a:lnTo>
                    <a:pt x="694283" y="246227"/>
                  </a:lnTo>
                  <a:lnTo>
                    <a:pt x="708952" y="288467"/>
                  </a:lnTo>
                  <a:lnTo>
                    <a:pt x="718058" y="333044"/>
                  </a:lnTo>
                  <a:lnTo>
                    <a:pt x="721182" y="379564"/>
                  </a:lnTo>
                  <a:lnTo>
                    <a:pt x="721182" y="216408"/>
                  </a:lnTo>
                  <a:lnTo>
                    <a:pt x="690676" y="162826"/>
                  </a:lnTo>
                  <a:lnTo>
                    <a:pt x="662889" y="127584"/>
                  </a:lnTo>
                  <a:lnTo>
                    <a:pt x="631202" y="95885"/>
                  </a:lnTo>
                  <a:lnTo>
                    <a:pt x="595972" y="68072"/>
                  </a:lnTo>
                  <a:lnTo>
                    <a:pt x="557580" y="44526"/>
                  </a:lnTo>
                  <a:lnTo>
                    <a:pt x="516356" y="25577"/>
                  </a:lnTo>
                  <a:lnTo>
                    <a:pt x="472668" y="11607"/>
                  </a:lnTo>
                  <a:lnTo>
                    <a:pt x="426885" y="2959"/>
                  </a:lnTo>
                  <a:lnTo>
                    <a:pt x="379349" y="0"/>
                  </a:lnTo>
                  <a:lnTo>
                    <a:pt x="331825" y="2959"/>
                  </a:lnTo>
                  <a:lnTo>
                    <a:pt x="286042" y="11607"/>
                  </a:lnTo>
                  <a:lnTo>
                    <a:pt x="242354" y="25577"/>
                  </a:lnTo>
                  <a:lnTo>
                    <a:pt x="201142" y="44526"/>
                  </a:lnTo>
                  <a:lnTo>
                    <a:pt x="162737" y="68072"/>
                  </a:lnTo>
                  <a:lnTo>
                    <a:pt x="127520" y="95885"/>
                  </a:lnTo>
                  <a:lnTo>
                    <a:pt x="95834" y="127584"/>
                  </a:lnTo>
                  <a:lnTo>
                    <a:pt x="68046" y="162826"/>
                  </a:lnTo>
                  <a:lnTo>
                    <a:pt x="44500" y="201244"/>
                  </a:lnTo>
                  <a:lnTo>
                    <a:pt x="25577" y="242481"/>
                  </a:lnTo>
                  <a:lnTo>
                    <a:pt x="11607" y="286194"/>
                  </a:lnTo>
                  <a:lnTo>
                    <a:pt x="2971" y="332003"/>
                  </a:lnTo>
                  <a:lnTo>
                    <a:pt x="0" y="379564"/>
                  </a:lnTo>
                  <a:lnTo>
                    <a:pt x="2971" y="427113"/>
                  </a:lnTo>
                  <a:lnTo>
                    <a:pt x="11607" y="472922"/>
                  </a:lnTo>
                  <a:lnTo>
                    <a:pt x="25577" y="516623"/>
                  </a:lnTo>
                  <a:lnTo>
                    <a:pt x="44500" y="557860"/>
                  </a:lnTo>
                  <a:lnTo>
                    <a:pt x="68046" y="596277"/>
                  </a:lnTo>
                  <a:lnTo>
                    <a:pt x="95834" y="631520"/>
                  </a:lnTo>
                  <a:lnTo>
                    <a:pt x="127520" y="663219"/>
                  </a:lnTo>
                  <a:lnTo>
                    <a:pt x="162737" y="691019"/>
                  </a:lnTo>
                  <a:lnTo>
                    <a:pt x="201142" y="714578"/>
                  </a:lnTo>
                  <a:lnTo>
                    <a:pt x="242354" y="733513"/>
                  </a:lnTo>
                  <a:lnTo>
                    <a:pt x="286042" y="747483"/>
                  </a:lnTo>
                  <a:lnTo>
                    <a:pt x="331825" y="756132"/>
                  </a:lnTo>
                  <a:lnTo>
                    <a:pt x="379349" y="759091"/>
                  </a:lnTo>
                  <a:lnTo>
                    <a:pt x="426885" y="756132"/>
                  </a:lnTo>
                  <a:lnTo>
                    <a:pt x="472668" y="747483"/>
                  </a:lnTo>
                  <a:lnTo>
                    <a:pt x="516356" y="733513"/>
                  </a:lnTo>
                  <a:lnTo>
                    <a:pt x="542417" y="721537"/>
                  </a:lnTo>
                  <a:lnTo>
                    <a:pt x="557580" y="714578"/>
                  </a:lnTo>
                  <a:lnTo>
                    <a:pt x="595972" y="691019"/>
                  </a:lnTo>
                  <a:lnTo>
                    <a:pt x="631202" y="663219"/>
                  </a:lnTo>
                  <a:lnTo>
                    <a:pt x="662889" y="631520"/>
                  </a:lnTo>
                  <a:lnTo>
                    <a:pt x="690676" y="596277"/>
                  </a:lnTo>
                  <a:lnTo>
                    <a:pt x="714222" y="557860"/>
                  </a:lnTo>
                  <a:lnTo>
                    <a:pt x="733158" y="516623"/>
                  </a:lnTo>
                  <a:lnTo>
                    <a:pt x="747115" y="472922"/>
                  </a:lnTo>
                  <a:lnTo>
                    <a:pt x="755764" y="427113"/>
                  </a:lnTo>
                  <a:lnTo>
                    <a:pt x="758723" y="379564"/>
                  </a:lnTo>
                  <a:close/>
                </a:path>
              </a:pathLst>
            </a:custGeom>
            <a:solidFill>
              <a:srgbClr val="000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06664" y="1766925"/>
              <a:ext cx="365125" cy="465455"/>
            </a:xfrm>
            <a:custGeom>
              <a:avLst/>
              <a:gdLst/>
              <a:ahLst/>
              <a:cxnLst/>
              <a:rect l="l" t="t" r="r" b="b"/>
              <a:pathLst>
                <a:path w="365125" h="465455">
                  <a:moveTo>
                    <a:pt x="208445" y="330822"/>
                  </a:moveTo>
                  <a:lnTo>
                    <a:pt x="185280" y="285254"/>
                  </a:lnTo>
                  <a:lnTo>
                    <a:pt x="171551" y="283349"/>
                  </a:lnTo>
                  <a:lnTo>
                    <a:pt x="158127" y="280174"/>
                  </a:lnTo>
                  <a:lnTo>
                    <a:pt x="145300" y="275945"/>
                  </a:lnTo>
                  <a:lnTo>
                    <a:pt x="133362" y="270891"/>
                  </a:lnTo>
                  <a:lnTo>
                    <a:pt x="117411" y="311632"/>
                  </a:lnTo>
                  <a:lnTo>
                    <a:pt x="135204" y="320141"/>
                  </a:lnTo>
                  <a:lnTo>
                    <a:pt x="155028" y="326415"/>
                  </a:lnTo>
                  <a:lnTo>
                    <a:pt x="175006" y="330276"/>
                  </a:lnTo>
                  <a:lnTo>
                    <a:pt x="193268" y="331597"/>
                  </a:lnTo>
                  <a:lnTo>
                    <a:pt x="202857" y="331597"/>
                  </a:lnTo>
                  <a:lnTo>
                    <a:pt x="208445" y="330822"/>
                  </a:lnTo>
                  <a:close/>
                </a:path>
                <a:path w="365125" h="465455">
                  <a:moveTo>
                    <a:pt x="364985" y="166204"/>
                  </a:moveTo>
                  <a:lnTo>
                    <a:pt x="352704" y="101384"/>
                  </a:lnTo>
                  <a:lnTo>
                    <a:pt x="317068" y="47967"/>
                  </a:lnTo>
                  <a:lnTo>
                    <a:pt x="262953" y="12293"/>
                  </a:lnTo>
                  <a:lnTo>
                    <a:pt x="198081" y="0"/>
                  </a:lnTo>
                  <a:lnTo>
                    <a:pt x="156933" y="5194"/>
                  </a:lnTo>
                  <a:lnTo>
                    <a:pt x="121691" y="18783"/>
                  </a:lnTo>
                  <a:lnTo>
                    <a:pt x="93510" y="37769"/>
                  </a:lnTo>
                  <a:lnTo>
                    <a:pt x="73469" y="59143"/>
                  </a:lnTo>
                  <a:lnTo>
                    <a:pt x="72682" y="27178"/>
                  </a:lnTo>
                  <a:lnTo>
                    <a:pt x="2400" y="27178"/>
                  </a:lnTo>
                  <a:lnTo>
                    <a:pt x="2400" y="68719"/>
                  </a:lnTo>
                  <a:lnTo>
                    <a:pt x="26352" y="68719"/>
                  </a:lnTo>
                  <a:lnTo>
                    <a:pt x="26352" y="423506"/>
                  </a:lnTo>
                  <a:lnTo>
                    <a:pt x="0" y="423506"/>
                  </a:lnTo>
                  <a:lnTo>
                    <a:pt x="0" y="465048"/>
                  </a:lnTo>
                  <a:lnTo>
                    <a:pt x="137363" y="465048"/>
                  </a:lnTo>
                  <a:lnTo>
                    <a:pt x="137363" y="423506"/>
                  </a:lnTo>
                  <a:lnTo>
                    <a:pt x="77470" y="423506"/>
                  </a:lnTo>
                  <a:lnTo>
                    <a:pt x="77470" y="285254"/>
                  </a:lnTo>
                  <a:lnTo>
                    <a:pt x="75476" y="243344"/>
                  </a:lnTo>
                  <a:lnTo>
                    <a:pt x="75272" y="199174"/>
                  </a:lnTo>
                  <a:lnTo>
                    <a:pt x="76568" y="160096"/>
                  </a:lnTo>
                  <a:lnTo>
                    <a:pt x="92024" y="102222"/>
                  </a:lnTo>
                  <a:lnTo>
                    <a:pt x="151498" y="55359"/>
                  </a:lnTo>
                  <a:lnTo>
                    <a:pt x="197269" y="47967"/>
                  </a:lnTo>
                  <a:lnTo>
                    <a:pt x="244411" y="57111"/>
                  </a:lnTo>
                  <a:lnTo>
                    <a:pt x="282714" y="82219"/>
                  </a:lnTo>
                  <a:lnTo>
                    <a:pt x="308444" y="119761"/>
                  </a:lnTo>
                  <a:lnTo>
                    <a:pt x="317855" y="166204"/>
                  </a:lnTo>
                  <a:lnTo>
                    <a:pt x="313004" y="199428"/>
                  </a:lnTo>
                  <a:lnTo>
                    <a:pt x="299389" y="228828"/>
                  </a:lnTo>
                  <a:lnTo>
                    <a:pt x="278447" y="253288"/>
                  </a:lnTo>
                  <a:lnTo>
                    <a:pt x="251574" y="271691"/>
                  </a:lnTo>
                  <a:lnTo>
                    <a:pt x="272351" y="313232"/>
                  </a:lnTo>
                  <a:lnTo>
                    <a:pt x="310070" y="287451"/>
                  </a:lnTo>
                  <a:lnTo>
                    <a:pt x="339331" y="253199"/>
                  </a:lnTo>
                  <a:lnTo>
                    <a:pt x="358254" y="212217"/>
                  </a:lnTo>
                  <a:lnTo>
                    <a:pt x="364985" y="166204"/>
                  </a:lnTo>
                  <a:close/>
                </a:path>
              </a:pathLst>
            </a:custGeom>
            <a:solidFill>
              <a:srgbClr val="FF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69428" y="5365496"/>
            <a:ext cx="385508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 smtClean="0">
                <a:solidFill>
                  <a:srgbClr val="001F5F"/>
                </a:solidFill>
                <a:latin typeface="Calibri"/>
                <a:cs typeface="Calibri"/>
              </a:rPr>
              <a:t>Ткаченко Т.А.- учитель географии </a:t>
            </a:r>
            <a:endParaRPr lang="ru-RU" sz="1800" b="1" spc="-10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 smtClean="0">
                <a:solidFill>
                  <a:srgbClr val="001F5F"/>
                </a:solidFill>
                <a:latin typeface="Calibri"/>
                <a:cs typeface="Calibri"/>
              </a:rPr>
              <a:t>ГБОУ </a:t>
            </a:r>
            <a:r>
              <a:rPr lang="ru-RU" sz="1800" b="1" spc="-10" dirty="0" smtClean="0">
                <a:solidFill>
                  <a:srgbClr val="001F5F"/>
                </a:solidFill>
                <a:latin typeface="Calibri"/>
                <a:cs typeface="Calibri"/>
              </a:rPr>
              <a:t>СОШ № 1 г. Нефтегорска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12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091" rIns="0" bIns="0" rtlCol="0">
            <a:spAutoFit/>
          </a:bodyPr>
          <a:lstStyle/>
          <a:p>
            <a:pPr marL="586740" algn="ctr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М</a:t>
            </a:r>
            <a:r>
              <a:rPr spc="-120" dirty="0"/>
              <a:t>о</a:t>
            </a:r>
            <a:r>
              <a:rPr spc="-75" dirty="0"/>
              <a:t>д</a:t>
            </a:r>
            <a:r>
              <a:rPr spc="-145" dirty="0"/>
              <a:t>у</a:t>
            </a:r>
            <a:r>
              <a:rPr spc="-40" dirty="0"/>
              <a:t>л</a:t>
            </a:r>
            <a:r>
              <a:rPr spc="-5" dirty="0"/>
              <a:t>ь</a:t>
            </a:r>
            <a:r>
              <a:rPr spc="-100" dirty="0"/>
              <a:t> </a:t>
            </a:r>
            <a:r>
              <a:rPr spc="-50" dirty="0"/>
              <a:t>«</a:t>
            </a:r>
            <a:r>
              <a:rPr spc="-45" dirty="0"/>
              <a:t>Ш</a:t>
            </a:r>
            <a:r>
              <a:rPr spc="-95" dirty="0"/>
              <a:t>ко</a:t>
            </a:r>
            <a:r>
              <a:rPr spc="-40" dirty="0"/>
              <a:t>л</a:t>
            </a:r>
            <a:r>
              <a:rPr spc="-45" dirty="0"/>
              <a:t>ьн</a:t>
            </a:r>
            <a:r>
              <a:rPr spc="-40" dirty="0"/>
              <a:t>ы</a:t>
            </a:r>
            <a:r>
              <a:rPr spc="-5" dirty="0"/>
              <a:t>й</a:t>
            </a:r>
            <a:r>
              <a:rPr spc="-80" dirty="0"/>
              <a:t> </a:t>
            </a:r>
            <a:r>
              <a:rPr spc="-50" dirty="0"/>
              <a:t>у</a:t>
            </a:r>
            <a:r>
              <a:rPr spc="-45" dirty="0"/>
              <a:t>рок</a:t>
            </a:r>
            <a:r>
              <a:rPr spc="-5" dirty="0"/>
              <a:t>»</a:t>
            </a:r>
          </a:p>
          <a:p>
            <a:pPr marL="586740" marR="1270" algn="ctr">
              <a:lnSpc>
                <a:spcPct val="100000"/>
              </a:lnSpc>
              <a:spcBef>
                <a:spcPts val="30"/>
              </a:spcBef>
            </a:pPr>
            <a:r>
              <a:rPr sz="2400" spc="-10" dirty="0">
                <a:solidFill>
                  <a:srgbClr val="C00000"/>
                </a:solidFill>
              </a:rPr>
              <a:t>ценностный </a:t>
            </a:r>
            <a:r>
              <a:rPr sz="2400" spc="-5" dirty="0">
                <a:solidFill>
                  <a:srgbClr val="C00000"/>
                </a:solidFill>
              </a:rPr>
              <a:t>аспект</a:t>
            </a:r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445008" y="1347216"/>
            <a:ext cx="5283835" cy="20320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78460" indent="-287655">
              <a:lnSpc>
                <a:spcPct val="100000"/>
              </a:lnSpc>
              <a:spcBef>
                <a:spcPts val="245"/>
              </a:spcBef>
              <a:buFont typeface="Wingdings"/>
              <a:buChar char=""/>
              <a:tabLst>
                <a:tab pos="379095" algn="l"/>
              </a:tabLst>
            </a:pPr>
            <a:r>
              <a:rPr sz="1800" spc="-5" dirty="0">
                <a:latin typeface="Calibri"/>
                <a:cs typeface="Calibri"/>
              </a:rPr>
              <a:t>привлечение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внимания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обучающихся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endParaRPr sz="1800">
              <a:latin typeface="Calibri"/>
              <a:cs typeface="Calibri"/>
            </a:endParaRPr>
          </a:p>
          <a:p>
            <a:pPr marL="378460" marR="30670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ценностному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аспекту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изучаемых</a:t>
            </a:r>
            <a:r>
              <a:rPr sz="1800" dirty="0">
                <a:latin typeface="Calibri"/>
                <a:cs typeface="Calibri"/>
              </a:rPr>
              <a:t> на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уроках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явлений, организация </a:t>
            </a:r>
            <a:r>
              <a:rPr sz="1800" dirty="0">
                <a:latin typeface="Calibri"/>
                <a:cs typeface="Calibri"/>
              </a:rPr>
              <a:t>их </a:t>
            </a:r>
            <a:r>
              <a:rPr sz="1800" spc="-5" dirty="0">
                <a:latin typeface="Calibri"/>
                <a:cs typeface="Calibri"/>
              </a:rPr>
              <a:t>работы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10" dirty="0">
                <a:latin typeface="Calibri"/>
                <a:cs typeface="Calibri"/>
              </a:rPr>
              <a:t>получаемой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5" dirty="0">
                <a:latin typeface="Calibri"/>
                <a:cs typeface="Calibri"/>
              </a:rPr>
              <a:t> уроке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социально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значимой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информацией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инициирование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обсуждения, высказывания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обучающимися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своего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мнения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ее </a:t>
            </a:r>
            <a:r>
              <a:rPr sz="1800" spc="-20" dirty="0">
                <a:latin typeface="Calibri"/>
                <a:cs typeface="Calibri"/>
              </a:rPr>
              <a:t>поводу, 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выработки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своего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 ней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отношения.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3859" y="1432560"/>
            <a:ext cx="3683507" cy="38709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24343" y="1908048"/>
            <a:ext cx="3837432" cy="40386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4911" y="2394204"/>
            <a:ext cx="3712463" cy="37490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27776" y="2862072"/>
            <a:ext cx="3540252" cy="35661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5008" y="3467100"/>
            <a:ext cx="4241292" cy="74676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5008" y="4437888"/>
            <a:ext cx="3962400" cy="74218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5008" y="5398008"/>
            <a:ext cx="4498848" cy="704088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5521452" y="4925567"/>
            <a:ext cx="6195060" cy="1202690"/>
            <a:chOff x="5521452" y="4925567"/>
            <a:chExt cx="6195060" cy="1202690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30596" y="4934711"/>
              <a:ext cx="6150319" cy="118414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526024" y="4930139"/>
              <a:ext cx="6186170" cy="1193800"/>
            </a:xfrm>
            <a:custGeom>
              <a:avLst/>
              <a:gdLst/>
              <a:ahLst/>
              <a:cxnLst/>
              <a:rect l="l" t="t" r="r" b="b"/>
              <a:pathLst>
                <a:path w="6186170" h="1193800">
                  <a:moveTo>
                    <a:pt x="0" y="1193292"/>
                  </a:moveTo>
                  <a:lnTo>
                    <a:pt x="6185916" y="1193292"/>
                  </a:lnTo>
                  <a:lnTo>
                    <a:pt x="6185916" y="0"/>
                  </a:lnTo>
                  <a:lnTo>
                    <a:pt x="0" y="0"/>
                  </a:lnTo>
                  <a:lnTo>
                    <a:pt x="0" y="1193292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521452" y="3474720"/>
            <a:ext cx="6195060" cy="1400810"/>
            <a:chOff x="5521452" y="3474720"/>
            <a:chExt cx="6195060" cy="1400810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30596" y="3483864"/>
              <a:ext cx="6137924" cy="138226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526024" y="3479292"/>
              <a:ext cx="6186170" cy="1391920"/>
            </a:xfrm>
            <a:custGeom>
              <a:avLst/>
              <a:gdLst/>
              <a:ahLst/>
              <a:cxnLst/>
              <a:rect l="l" t="t" r="r" b="b"/>
              <a:pathLst>
                <a:path w="6186170" h="1391920">
                  <a:moveTo>
                    <a:pt x="0" y="1391411"/>
                  </a:moveTo>
                  <a:lnTo>
                    <a:pt x="6185916" y="1391411"/>
                  </a:lnTo>
                  <a:lnTo>
                    <a:pt x="6185916" y="0"/>
                  </a:lnTo>
                  <a:lnTo>
                    <a:pt x="0" y="0"/>
                  </a:lnTo>
                  <a:lnTo>
                    <a:pt x="0" y="1391411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© АО</a:t>
            </a:r>
            <a:r>
              <a:rPr spc="-15" dirty="0"/>
              <a:t> </a:t>
            </a:r>
            <a:r>
              <a:rPr spc="-5" dirty="0"/>
              <a:t>«Издательство</a:t>
            </a:r>
            <a:r>
              <a:rPr spc="25" dirty="0"/>
              <a:t> </a:t>
            </a:r>
            <a:r>
              <a:rPr spc="-5" dirty="0"/>
              <a:t>«Просвещение»,</a:t>
            </a:r>
            <a:r>
              <a:rPr spc="15" dirty="0"/>
              <a:t> </a:t>
            </a:r>
            <a:r>
              <a:rPr spc="-5" dirty="0"/>
              <a:t>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13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091" rIns="0" bIns="0" rtlCol="0">
            <a:spAutoFit/>
          </a:bodyPr>
          <a:lstStyle/>
          <a:p>
            <a:pPr marL="586740" algn="ctr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М</a:t>
            </a:r>
            <a:r>
              <a:rPr spc="-120" dirty="0"/>
              <a:t>о</a:t>
            </a:r>
            <a:r>
              <a:rPr spc="-75" dirty="0"/>
              <a:t>д</a:t>
            </a:r>
            <a:r>
              <a:rPr spc="-145" dirty="0"/>
              <a:t>у</a:t>
            </a:r>
            <a:r>
              <a:rPr spc="-40" dirty="0"/>
              <a:t>л</a:t>
            </a:r>
            <a:r>
              <a:rPr spc="-5" dirty="0"/>
              <a:t>ь</a:t>
            </a:r>
            <a:r>
              <a:rPr spc="-100" dirty="0"/>
              <a:t> </a:t>
            </a:r>
            <a:r>
              <a:rPr spc="-50" dirty="0"/>
              <a:t>«</a:t>
            </a:r>
            <a:r>
              <a:rPr spc="-45" dirty="0"/>
              <a:t>Ш</a:t>
            </a:r>
            <a:r>
              <a:rPr spc="-95" dirty="0"/>
              <a:t>ко</a:t>
            </a:r>
            <a:r>
              <a:rPr spc="-40" dirty="0"/>
              <a:t>л</a:t>
            </a:r>
            <a:r>
              <a:rPr spc="-45" dirty="0"/>
              <a:t>ьн</a:t>
            </a:r>
            <a:r>
              <a:rPr spc="-40" dirty="0"/>
              <a:t>ы</a:t>
            </a:r>
            <a:r>
              <a:rPr spc="-5" dirty="0"/>
              <a:t>й</a:t>
            </a:r>
            <a:r>
              <a:rPr spc="-80" dirty="0"/>
              <a:t> </a:t>
            </a:r>
            <a:r>
              <a:rPr spc="-50" dirty="0"/>
              <a:t>у</a:t>
            </a:r>
            <a:r>
              <a:rPr spc="-45" dirty="0"/>
              <a:t>рок</a:t>
            </a:r>
            <a:r>
              <a:rPr spc="-5" dirty="0"/>
              <a:t>»</a:t>
            </a:r>
          </a:p>
          <a:p>
            <a:pPr marL="586740" algn="ctr">
              <a:lnSpc>
                <a:spcPct val="100000"/>
              </a:lnSpc>
              <a:spcBef>
                <a:spcPts val="30"/>
              </a:spcBef>
            </a:pPr>
            <a:r>
              <a:rPr sz="2400" spc="-5" dirty="0">
                <a:solidFill>
                  <a:srgbClr val="C00000"/>
                </a:solidFill>
              </a:rPr>
              <a:t>образцы</a:t>
            </a:r>
            <a:r>
              <a:rPr sz="2400" spc="-35" dirty="0">
                <a:solidFill>
                  <a:srgbClr val="C00000"/>
                </a:solidFill>
              </a:rPr>
              <a:t> </a:t>
            </a:r>
            <a:r>
              <a:rPr sz="2400" spc="-10" dirty="0">
                <a:solidFill>
                  <a:srgbClr val="C00000"/>
                </a:solidFill>
              </a:rPr>
              <a:t>поведения</a:t>
            </a:r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445008" y="1347216"/>
            <a:ext cx="5417820" cy="230886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78460" marR="469265" indent="-287020">
              <a:lnSpc>
                <a:spcPct val="100000"/>
              </a:lnSpc>
              <a:spcBef>
                <a:spcPts val="245"/>
              </a:spcBef>
              <a:buFont typeface="Wingdings"/>
              <a:buChar char=""/>
              <a:tabLst>
                <a:tab pos="379095" algn="l"/>
              </a:tabLst>
            </a:pPr>
            <a:r>
              <a:rPr sz="1800" spc="-10" dirty="0">
                <a:latin typeface="Calibri"/>
                <a:cs typeface="Calibri"/>
              </a:rPr>
              <a:t>использование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воспитательных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возможностей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содержания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учебного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предмета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через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демонстрацию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обучающимся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примеров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ответственного,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гражданского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поведения,</a:t>
            </a:r>
            <a:endParaRPr sz="1800">
              <a:latin typeface="Calibri"/>
              <a:cs typeface="Calibri"/>
            </a:endParaRPr>
          </a:p>
          <a:p>
            <a:pPr marL="378460" marR="16764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проявления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человеколюбия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добросердечности,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через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подбор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соответствующих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текстов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endParaRPr sz="1800">
              <a:latin typeface="Calibri"/>
              <a:cs typeface="Calibri"/>
            </a:endParaRPr>
          </a:p>
          <a:p>
            <a:pPr marL="378460" marR="9588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чтения,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задач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решения,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проблемных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ситуаций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обсуждения</a:t>
            </a:r>
            <a:r>
              <a:rPr sz="1800" dirty="0">
                <a:latin typeface="Calibri"/>
                <a:cs typeface="Calibri"/>
              </a:rPr>
              <a:t> в </a:t>
            </a:r>
            <a:r>
              <a:rPr sz="1800" spc="-5" dirty="0">
                <a:latin typeface="Calibri"/>
                <a:cs typeface="Calibri"/>
              </a:rPr>
              <a:t>классе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7200" y="3729228"/>
            <a:ext cx="5183505" cy="2778760"/>
            <a:chOff x="457200" y="3729228"/>
            <a:chExt cx="5183505" cy="277876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344" y="3738372"/>
              <a:ext cx="5111147" cy="269552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61772" y="3733800"/>
              <a:ext cx="5173980" cy="2769235"/>
            </a:xfrm>
            <a:custGeom>
              <a:avLst/>
              <a:gdLst/>
              <a:ahLst/>
              <a:cxnLst/>
              <a:rect l="l" t="t" r="r" b="b"/>
              <a:pathLst>
                <a:path w="5173980" h="2769234">
                  <a:moveTo>
                    <a:pt x="0" y="2769108"/>
                  </a:moveTo>
                  <a:lnTo>
                    <a:pt x="5173980" y="2769108"/>
                  </a:lnTo>
                  <a:lnTo>
                    <a:pt x="5173980" y="0"/>
                  </a:lnTo>
                  <a:lnTo>
                    <a:pt x="0" y="0"/>
                  </a:lnTo>
                  <a:lnTo>
                    <a:pt x="0" y="2769108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281928" y="1338072"/>
            <a:ext cx="5400040" cy="2620010"/>
            <a:chOff x="6281928" y="1338072"/>
            <a:chExt cx="5400040" cy="262001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1072" y="1347216"/>
              <a:ext cx="5381244" cy="260146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286500" y="1342644"/>
              <a:ext cx="5390515" cy="2611120"/>
            </a:xfrm>
            <a:custGeom>
              <a:avLst/>
              <a:gdLst/>
              <a:ahLst/>
              <a:cxnLst/>
              <a:rect l="l" t="t" r="r" b="b"/>
              <a:pathLst>
                <a:path w="5390515" h="2611120">
                  <a:moveTo>
                    <a:pt x="0" y="2610611"/>
                  </a:moveTo>
                  <a:lnTo>
                    <a:pt x="5390388" y="2610611"/>
                  </a:lnTo>
                  <a:lnTo>
                    <a:pt x="5390388" y="0"/>
                  </a:lnTo>
                  <a:lnTo>
                    <a:pt x="0" y="0"/>
                  </a:lnTo>
                  <a:lnTo>
                    <a:pt x="0" y="2610611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728715" y="4032503"/>
            <a:ext cx="5953125" cy="2475230"/>
            <a:chOff x="5728715" y="4032503"/>
            <a:chExt cx="5953125" cy="2475230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7859" y="4041647"/>
              <a:ext cx="5934455" cy="245668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733287" y="4037075"/>
              <a:ext cx="5943600" cy="2466340"/>
            </a:xfrm>
            <a:custGeom>
              <a:avLst/>
              <a:gdLst/>
              <a:ahLst/>
              <a:cxnLst/>
              <a:rect l="l" t="t" r="r" b="b"/>
              <a:pathLst>
                <a:path w="5943600" h="2466340">
                  <a:moveTo>
                    <a:pt x="0" y="2465832"/>
                  </a:moveTo>
                  <a:lnTo>
                    <a:pt x="5943600" y="2465832"/>
                  </a:lnTo>
                  <a:lnTo>
                    <a:pt x="5943600" y="0"/>
                  </a:lnTo>
                  <a:lnTo>
                    <a:pt x="0" y="0"/>
                  </a:lnTo>
                  <a:lnTo>
                    <a:pt x="0" y="2465832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© АО</a:t>
            </a:r>
            <a:r>
              <a:rPr spc="-15" dirty="0"/>
              <a:t> </a:t>
            </a:r>
            <a:r>
              <a:rPr spc="-5" dirty="0"/>
              <a:t>«Издательство</a:t>
            </a:r>
            <a:r>
              <a:rPr spc="25" dirty="0"/>
              <a:t> </a:t>
            </a:r>
            <a:r>
              <a:rPr spc="-5" dirty="0"/>
              <a:t>«Просвещение»,</a:t>
            </a:r>
            <a:r>
              <a:rPr spc="15" dirty="0"/>
              <a:t> </a:t>
            </a:r>
            <a:r>
              <a:rPr spc="-5" dirty="0"/>
              <a:t>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14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308728" y="171957"/>
            <a:ext cx="4152265" cy="821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М</a:t>
            </a:r>
            <a:r>
              <a:rPr spc="-120" dirty="0"/>
              <a:t>о</a:t>
            </a:r>
            <a:r>
              <a:rPr spc="-75" dirty="0"/>
              <a:t>д</a:t>
            </a:r>
            <a:r>
              <a:rPr spc="-145" dirty="0"/>
              <a:t>у</a:t>
            </a:r>
            <a:r>
              <a:rPr spc="-40" dirty="0"/>
              <a:t>л</a:t>
            </a:r>
            <a:r>
              <a:rPr spc="-5" dirty="0"/>
              <a:t>ь</a:t>
            </a:r>
            <a:r>
              <a:rPr spc="-100" dirty="0"/>
              <a:t> </a:t>
            </a:r>
            <a:r>
              <a:rPr spc="-50" dirty="0"/>
              <a:t>«</a:t>
            </a:r>
            <a:r>
              <a:rPr spc="-45" dirty="0"/>
              <a:t>Ш</a:t>
            </a:r>
            <a:r>
              <a:rPr spc="-95" dirty="0"/>
              <a:t>ко</a:t>
            </a:r>
            <a:r>
              <a:rPr spc="-40" dirty="0"/>
              <a:t>л</a:t>
            </a:r>
            <a:r>
              <a:rPr spc="-45" dirty="0"/>
              <a:t>ьн</a:t>
            </a:r>
            <a:r>
              <a:rPr spc="-40" dirty="0"/>
              <a:t>ы</a:t>
            </a:r>
            <a:r>
              <a:rPr spc="-5" dirty="0"/>
              <a:t>й</a:t>
            </a:r>
            <a:r>
              <a:rPr spc="-80" dirty="0"/>
              <a:t> </a:t>
            </a:r>
            <a:r>
              <a:rPr spc="-50" dirty="0"/>
              <a:t>у</a:t>
            </a:r>
            <a:r>
              <a:rPr spc="-45" dirty="0"/>
              <a:t>рок</a:t>
            </a:r>
            <a:r>
              <a:rPr spc="-5" dirty="0"/>
              <a:t>»</a:t>
            </a: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400" spc="-10" dirty="0">
                <a:solidFill>
                  <a:srgbClr val="C00000"/>
                </a:solidFill>
              </a:rPr>
              <a:t>интерактивные</a:t>
            </a:r>
            <a:r>
              <a:rPr sz="2400" spc="-5" dirty="0">
                <a:solidFill>
                  <a:srgbClr val="C00000"/>
                </a:solidFill>
              </a:rPr>
              <a:t> формы работы</a:t>
            </a:r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445008" y="1347216"/>
            <a:ext cx="5417820" cy="25863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78460" marR="270510" indent="-287020">
              <a:lnSpc>
                <a:spcPct val="100000"/>
              </a:lnSpc>
              <a:spcBef>
                <a:spcPts val="245"/>
              </a:spcBef>
              <a:buFont typeface="Wingdings"/>
              <a:buChar char=""/>
              <a:tabLst>
                <a:tab pos="379095" algn="l"/>
              </a:tabLst>
            </a:pPr>
            <a:r>
              <a:rPr sz="1800" spc="-5" dirty="0">
                <a:latin typeface="Calibri"/>
                <a:cs typeface="Calibri"/>
              </a:rPr>
              <a:t>применение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5" dirty="0">
                <a:latin typeface="Calibri"/>
                <a:cs typeface="Calibri"/>
              </a:rPr>
              <a:t>уроке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интерактивных </a:t>
            </a:r>
            <a:r>
              <a:rPr sz="1800" dirty="0">
                <a:latin typeface="Calibri"/>
                <a:cs typeface="Calibri"/>
              </a:rPr>
              <a:t>форм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работы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5" dirty="0">
                <a:latin typeface="Calibri"/>
                <a:cs typeface="Calibri"/>
              </a:rPr>
              <a:t>обучающимися: интеллектуальных </a:t>
            </a:r>
            <a:r>
              <a:rPr sz="1800" dirty="0">
                <a:latin typeface="Calibri"/>
                <a:cs typeface="Calibri"/>
              </a:rPr>
              <a:t>игр,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стимулирующих</a:t>
            </a:r>
            <a:r>
              <a:rPr sz="1800" spc="-5" dirty="0">
                <a:latin typeface="Calibri"/>
                <a:cs typeface="Calibri"/>
              </a:rPr>
              <a:t> познавательную мотивацию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обучающихся;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дискуссий,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которые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дают</a:t>
            </a:r>
            <a:endParaRPr sz="1800">
              <a:latin typeface="Calibri"/>
              <a:cs typeface="Calibri"/>
            </a:endParaRPr>
          </a:p>
          <a:p>
            <a:pPr marL="378460" marR="57023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обучающимся возможность приобрести опыт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ведения </a:t>
            </a:r>
            <a:r>
              <a:rPr sz="1800" spc="-10" dirty="0">
                <a:latin typeface="Calibri"/>
                <a:cs typeface="Calibri"/>
              </a:rPr>
              <a:t>конструктивного </a:t>
            </a:r>
            <a:r>
              <a:rPr sz="1800" spc="-5" dirty="0">
                <a:latin typeface="Calibri"/>
                <a:cs typeface="Calibri"/>
              </a:rPr>
              <a:t>диалога; групповой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работы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5" dirty="0">
                <a:latin typeface="Calibri"/>
                <a:cs typeface="Calibri"/>
              </a:rPr>
              <a:t> работы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парах,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которые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учат</a:t>
            </a:r>
            <a:endParaRPr sz="1800">
              <a:latin typeface="Calibri"/>
              <a:cs typeface="Calibri"/>
            </a:endParaRPr>
          </a:p>
          <a:p>
            <a:pPr marL="378460" marR="729615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обучающихся </a:t>
            </a:r>
            <a:r>
              <a:rPr sz="1800" spc="-5" dirty="0">
                <a:latin typeface="Calibri"/>
                <a:cs typeface="Calibri"/>
              </a:rPr>
              <a:t>командной </a:t>
            </a:r>
            <a:r>
              <a:rPr sz="1800" spc="-10" dirty="0">
                <a:latin typeface="Calibri"/>
                <a:cs typeface="Calibri"/>
              </a:rPr>
              <a:t>работе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взаимодействию</a:t>
            </a:r>
            <a:r>
              <a:rPr sz="1800" dirty="0">
                <a:latin typeface="Calibri"/>
                <a:cs typeface="Calibri"/>
              </a:rPr>
              <a:t> с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другими </a:t>
            </a:r>
            <a:r>
              <a:rPr sz="1800" spc="-10" dirty="0">
                <a:latin typeface="Calibri"/>
                <a:cs typeface="Calibri"/>
              </a:rPr>
              <a:t>обучающимися;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313932" y="1409700"/>
            <a:ext cx="5156200" cy="4378960"/>
            <a:chOff x="6313932" y="1409700"/>
            <a:chExt cx="5156200" cy="437896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61777" y="1979321"/>
              <a:ext cx="4954115" cy="8385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4135" y="2957702"/>
              <a:ext cx="4952999" cy="27241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52435" y="1485900"/>
              <a:ext cx="3362325" cy="4191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320028" y="1415795"/>
              <a:ext cx="5143500" cy="4366260"/>
            </a:xfrm>
            <a:custGeom>
              <a:avLst/>
              <a:gdLst/>
              <a:ahLst/>
              <a:cxnLst/>
              <a:rect l="l" t="t" r="r" b="b"/>
              <a:pathLst>
                <a:path w="5143500" h="4366260">
                  <a:moveTo>
                    <a:pt x="0" y="4366259"/>
                  </a:moveTo>
                  <a:lnTo>
                    <a:pt x="5143500" y="4366259"/>
                  </a:lnTo>
                  <a:lnTo>
                    <a:pt x="5143500" y="0"/>
                  </a:lnTo>
                  <a:lnTo>
                    <a:pt x="0" y="0"/>
                  </a:lnTo>
                  <a:lnTo>
                    <a:pt x="0" y="4366259"/>
                  </a:lnTo>
                  <a:close/>
                </a:path>
              </a:pathLst>
            </a:custGeom>
            <a:ln w="12192">
              <a:solidFill>
                <a:srgbClr val="4383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57200" y="4035552"/>
            <a:ext cx="5495925" cy="2324100"/>
            <a:chOff x="457200" y="4035552"/>
            <a:chExt cx="5495925" cy="232410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126" y="4101865"/>
              <a:ext cx="5305794" cy="222005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61772" y="4040124"/>
              <a:ext cx="5486400" cy="2315210"/>
            </a:xfrm>
            <a:custGeom>
              <a:avLst/>
              <a:gdLst/>
              <a:ahLst/>
              <a:cxnLst/>
              <a:rect l="l" t="t" r="r" b="b"/>
              <a:pathLst>
                <a:path w="5486400" h="2315210">
                  <a:moveTo>
                    <a:pt x="0" y="2314956"/>
                  </a:moveTo>
                  <a:lnTo>
                    <a:pt x="5486400" y="2314956"/>
                  </a:lnTo>
                  <a:lnTo>
                    <a:pt x="5486400" y="0"/>
                  </a:lnTo>
                  <a:lnTo>
                    <a:pt x="0" y="0"/>
                  </a:lnTo>
                  <a:lnTo>
                    <a:pt x="0" y="2314956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321552" y="5873496"/>
            <a:ext cx="5151120" cy="486409"/>
            <a:chOff x="6321552" y="5873496"/>
            <a:chExt cx="5151120" cy="486409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30696" y="5882640"/>
              <a:ext cx="5132832" cy="46786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326124" y="5878068"/>
              <a:ext cx="5142230" cy="477520"/>
            </a:xfrm>
            <a:custGeom>
              <a:avLst/>
              <a:gdLst/>
              <a:ahLst/>
              <a:cxnLst/>
              <a:rect l="l" t="t" r="r" b="b"/>
              <a:pathLst>
                <a:path w="5142230" h="477520">
                  <a:moveTo>
                    <a:pt x="0" y="477011"/>
                  </a:moveTo>
                  <a:lnTo>
                    <a:pt x="5141976" y="477011"/>
                  </a:lnTo>
                  <a:lnTo>
                    <a:pt x="5141976" y="0"/>
                  </a:lnTo>
                  <a:lnTo>
                    <a:pt x="0" y="0"/>
                  </a:lnTo>
                  <a:lnTo>
                    <a:pt x="0" y="477011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© АО</a:t>
            </a:r>
            <a:r>
              <a:rPr spc="-15" dirty="0"/>
              <a:t> </a:t>
            </a:r>
            <a:r>
              <a:rPr spc="-5" dirty="0"/>
              <a:t>«Издательство</a:t>
            </a:r>
            <a:r>
              <a:rPr spc="25" dirty="0"/>
              <a:t> </a:t>
            </a:r>
            <a:r>
              <a:rPr spc="-5" dirty="0"/>
              <a:t>«Просвещение»,</a:t>
            </a:r>
            <a:r>
              <a:rPr spc="15" dirty="0"/>
              <a:t> </a:t>
            </a:r>
            <a:r>
              <a:rPr spc="-5" dirty="0"/>
              <a:t>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15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346828" y="171957"/>
            <a:ext cx="4085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М</a:t>
            </a:r>
            <a:r>
              <a:rPr spc="-120" dirty="0"/>
              <a:t>о</a:t>
            </a:r>
            <a:r>
              <a:rPr spc="-75" dirty="0"/>
              <a:t>д</a:t>
            </a:r>
            <a:r>
              <a:rPr spc="-145" dirty="0"/>
              <a:t>у</a:t>
            </a:r>
            <a:r>
              <a:rPr spc="-40" dirty="0"/>
              <a:t>л</a:t>
            </a:r>
            <a:r>
              <a:rPr spc="-5" dirty="0"/>
              <a:t>ь</a:t>
            </a:r>
            <a:r>
              <a:rPr spc="-100" dirty="0"/>
              <a:t> </a:t>
            </a:r>
            <a:r>
              <a:rPr spc="-50" dirty="0"/>
              <a:t>«</a:t>
            </a:r>
            <a:r>
              <a:rPr spc="-45" dirty="0"/>
              <a:t>Ш</a:t>
            </a:r>
            <a:r>
              <a:rPr spc="-95" dirty="0"/>
              <a:t>ко</a:t>
            </a:r>
            <a:r>
              <a:rPr spc="-40" dirty="0"/>
              <a:t>л</a:t>
            </a:r>
            <a:r>
              <a:rPr spc="-45" dirty="0"/>
              <a:t>ьн</a:t>
            </a:r>
            <a:r>
              <a:rPr spc="-40" dirty="0"/>
              <a:t>ы</a:t>
            </a:r>
            <a:r>
              <a:rPr spc="-5" dirty="0"/>
              <a:t>й</a:t>
            </a:r>
            <a:r>
              <a:rPr spc="-80" dirty="0"/>
              <a:t> </a:t>
            </a:r>
            <a:r>
              <a:rPr spc="-50" dirty="0"/>
              <a:t>у</a:t>
            </a:r>
            <a:r>
              <a:rPr spc="-45" dirty="0"/>
              <a:t>рок</a:t>
            </a:r>
            <a:r>
              <a:rPr spc="-5" dirty="0"/>
              <a:t>»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023484" y="601726"/>
            <a:ext cx="2726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игровые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процедуры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5008" y="1231391"/>
            <a:ext cx="5417820" cy="175450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78460" indent="-287655">
              <a:lnSpc>
                <a:spcPct val="100000"/>
              </a:lnSpc>
              <a:spcBef>
                <a:spcPts val="240"/>
              </a:spcBef>
              <a:buFont typeface="Wingdings"/>
              <a:buChar char=""/>
              <a:tabLst>
                <a:tab pos="379095" algn="l"/>
              </a:tabLst>
            </a:pPr>
            <a:r>
              <a:rPr sz="1800" spc="-5" dirty="0">
                <a:latin typeface="Calibri"/>
                <a:cs typeface="Calibri"/>
              </a:rPr>
              <a:t>включение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урок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игровых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процедур, </a:t>
            </a:r>
            <a:r>
              <a:rPr sz="1800" spc="-15" dirty="0">
                <a:latin typeface="Calibri"/>
                <a:cs typeface="Calibri"/>
              </a:rPr>
              <a:t>которые</a:t>
            </a:r>
            <a:endParaRPr sz="1800">
              <a:latin typeface="Calibri"/>
              <a:cs typeface="Calibri"/>
            </a:endParaRPr>
          </a:p>
          <a:p>
            <a:pPr marL="378460" marR="139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помогают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поддержать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мотивацию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обучающихся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получению знаний,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налаживанию позитивных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межличностных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отношений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классе,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помогают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установлению </a:t>
            </a:r>
            <a:r>
              <a:rPr sz="1800" spc="-10" dirty="0">
                <a:latin typeface="Calibri"/>
                <a:cs typeface="Calibri"/>
              </a:rPr>
              <a:t>доброжелательной </a:t>
            </a:r>
            <a:r>
              <a:rPr sz="1800" spc="-5" dirty="0">
                <a:latin typeface="Calibri"/>
                <a:cs typeface="Calibri"/>
              </a:rPr>
              <a:t>атмосферы </a:t>
            </a:r>
            <a:r>
              <a:rPr sz="1800" dirty="0">
                <a:latin typeface="Calibri"/>
                <a:cs typeface="Calibri"/>
              </a:rPr>
              <a:t>во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время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урока;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120384" y="1071372"/>
            <a:ext cx="5561330" cy="5408930"/>
            <a:chOff x="6120384" y="1071372"/>
            <a:chExt cx="5561330" cy="540893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0887" y="1080516"/>
              <a:ext cx="5521428" cy="531566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124956" y="1075944"/>
              <a:ext cx="5552440" cy="5400040"/>
            </a:xfrm>
            <a:custGeom>
              <a:avLst/>
              <a:gdLst/>
              <a:ahLst/>
              <a:cxnLst/>
              <a:rect l="l" t="t" r="r" b="b"/>
              <a:pathLst>
                <a:path w="5552440" h="5400040">
                  <a:moveTo>
                    <a:pt x="0" y="5399532"/>
                  </a:moveTo>
                  <a:lnTo>
                    <a:pt x="5551932" y="5399532"/>
                  </a:lnTo>
                  <a:lnTo>
                    <a:pt x="5551932" y="0"/>
                  </a:lnTo>
                  <a:lnTo>
                    <a:pt x="0" y="0"/>
                  </a:lnTo>
                  <a:lnTo>
                    <a:pt x="0" y="5399532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79704" y="3096767"/>
            <a:ext cx="5027930" cy="3380740"/>
            <a:chOff x="679704" y="3096767"/>
            <a:chExt cx="5027930" cy="338074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111" y="3210976"/>
              <a:ext cx="4660954" cy="53767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79" y="3741419"/>
              <a:ext cx="4495800" cy="268528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85800" y="3102863"/>
              <a:ext cx="5015865" cy="3368040"/>
            </a:xfrm>
            <a:custGeom>
              <a:avLst/>
              <a:gdLst/>
              <a:ahLst/>
              <a:cxnLst/>
              <a:rect l="l" t="t" r="r" b="b"/>
              <a:pathLst>
                <a:path w="5015865" h="3368040">
                  <a:moveTo>
                    <a:pt x="0" y="3368040"/>
                  </a:moveTo>
                  <a:lnTo>
                    <a:pt x="5015484" y="3368040"/>
                  </a:lnTo>
                  <a:lnTo>
                    <a:pt x="5015484" y="0"/>
                  </a:lnTo>
                  <a:lnTo>
                    <a:pt x="0" y="0"/>
                  </a:lnTo>
                  <a:lnTo>
                    <a:pt x="0" y="3368040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© АО</a:t>
            </a:r>
            <a:r>
              <a:rPr spc="-15" dirty="0"/>
              <a:t> </a:t>
            </a:r>
            <a:r>
              <a:rPr spc="-5" dirty="0"/>
              <a:t>«Издательство</a:t>
            </a:r>
            <a:r>
              <a:rPr spc="25" dirty="0"/>
              <a:t> </a:t>
            </a:r>
            <a:r>
              <a:rPr spc="-5" dirty="0"/>
              <a:t>«Просвещение»,</a:t>
            </a:r>
            <a:r>
              <a:rPr spc="15" dirty="0"/>
              <a:t> </a:t>
            </a:r>
            <a:r>
              <a:rPr spc="-5" dirty="0"/>
              <a:t>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16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346828" y="171957"/>
            <a:ext cx="4085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М</a:t>
            </a:r>
            <a:r>
              <a:rPr spc="-120" dirty="0"/>
              <a:t>о</a:t>
            </a:r>
            <a:r>
              <a:rPr spc="-75" dirty="0"/>
              <a:t>д</a:t>
            </a:r>
            <a:r>
              <a:rPr spc="-145" dirty="0"/>
              <a:t>у</a:t>
            </a:r>
            <a:r>
              <a:rPr spc="-40" dirty="0"/>
              <a:t>л</a:t>
            </a:r>
            <a:r>
              <a:rPr spc="-5" dirty="0"/>
              <a:t>ь</a:t>
            </a:r>
            <a:r>
              <a:rPr spc="-100" dirty="0"/>
              <a:t> </a:t>
            </a:r>
            <a:r>
              <a:rPr spc="-50" dirty="0"/>
              <a:t>«</a:t>
            </a:r>
            <a:r>
              <a:rPr spc="-45" dirty="0"/>
              <a:t>Ш</a:t>
            </a:r>
            <a:r>
              <a:rPr spc="-95" dirty="0"/>
              <a:t>ко</a:t>
            </a:r>
            <a:r>
              <a:rPr spc="-40" dirty="0"/>
              <a:t>л</a:t>
            </a:r>
            <a:r>
              <a:rPr spc="-45" dirty="0"/>
              <a:t>ьн</a:t>
            </a:r>
            <a:r>
              <a:rPr spc="-40" dirty="0"/>
              <a:t>ы</a:t>
            </a:r>
            <a:r>
              <a:rPr spc="-5" dirty="0"/>
              <a:t>й</a:t>
            </a:r>
            <a:r>
              <a:rPr spc="-80" dirty="0"/>
              <a:t> </a:t>
            </a:r>
            <a:r>
              <a:rPr spc="-50" dirty="0"/>
              <a:t>у</a:t>
            </a:r>
            <a:r>
              <a:rPr spc="-45" dirty="0"/>
              <a:t>рок</a:t>
            </a:r>
            <a:r>
              <a:rPr spc="-5" dirty="0"/>
              <a:t>»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183760" y="601726"/>
            <a:ext cx="4404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исследовательская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деятельность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5008" y="1231391"/>
            <a:ext cx="5417820" cy="369316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78460" marR="214629" indent="-287020" algn="just">
              <a:lnSpc>
                <a:spcPct val="100000"/>
              </a:lnSpc>
              <a:spcBef>
                <a:spcPts val="240"/>
              </a:spcBef>
              <a:buFont typeface="Wingdings"/>
              <a:buChar char=""/>
              <a:tabLst>
                <a:tab pos="379095" algn="l"/>
              </a:tabLst>
            </a:pPr>
            <a:r>
              <a:rPr sz="1800" spc="-5" dirty="0">
                <a:latin typeface="Calibri"/>
                <a:cs typeface="Calibri"/>
              </a:rPr>
              <a:t>инициирование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поддержка исследовательской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деятельности </a:t>
            </a:r>
            <a:r>
              <a:rPr sz="1800" spc="-10" dirty="0">
                <a:latin typeface="Calibri"/>
                <a:cs typeface="Calibri"/>
              </a:rPr>
              <a:t>обучающихся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рамках реализации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ими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индивидуальных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групповых</a:t>
            </a:r>
            <a:endParaRPr sz="180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исследовательских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проектов,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что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даст</a:t>
            </a:r>
            <a:endParaRPr sz="1800">
              <a:latin typeface="Calibri"/>
              <a:cs typeface="Calibri"/>
            </a:endParaRPr>
          </a:p>
          <a:p>
            <a:pPr marL="378460" marR="45021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обучающимся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возможность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приобрести</a:t>
            </a:r>
            <a:r>
              <a:rPr sz="1800" dirty="0">
                <a:latin typeface="Calibri"/>
                <a:cs typeface="Calibri"/>
              </a:rPr>
              <a:t> навык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самостоятельного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решения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теоретической</a:t>
            </a:r>
            <a:endParaRPr sz="1800">
              <a:latin typeface="Calibri"/>
              <a:cs typeface="Calibri"/>
            </a:endParaRPr>
          </a:p>
          <a:p>
            <a:pPr marL="378460" marR="29591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проблемы,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навык </a:t>
            </a:r>
            <a:r>
              <a:rPr sz="1800" spc="-5" dirty="0">
                <a:latin typeface="Calibri"/>
                <a:cs typeface="Calibri"/>
              </a:rPr>
              <a:t>генерирования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оформления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собственных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идей,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навык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уважительного </a:t>
            </a:r>
            <a:r>
              <a:rPr sz="1800" spc="-5" dirty="0">
                <a:latin typeface="Calibri"/>
                <a:cs typeface="Calibri"/>
              </a:rPr>
              <a:t> отношения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-5" dirty="0">
                <a:latin typeface="Calibri"/>
                <a:cs typeface="Calibri"/>
              </a:rPr>
              <a:t> чужим идеям,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оформленным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работах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других</a:t>
            </a:r>
            <a:r>
              <a:rPr sz="1800" spc="-10" dirty="0">
                <a:latin typeface="Calibri"/>
                <a:cs typeface="Calibri"/>
              </a:rPr>
              <a:t> исследователей,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навык</a:t>
            </a:r>
            <a:endParaRPr sz="1800">
              <a:latin typeface="Calibri"/>
              <a:cs typeface="Calibri"/>
            </a:endParaRPr>
          </a:p>
          <a:p>
            <a:pPr marL="378460" marR="56705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публичного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выступления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перед </a:t>
            </a:r>
            <a:r>
              <a:rPr sz="1800" spc="-15" dirty="0">
                <a:latin typeface="Calibri"/>
                <a:cs typeface="Calibri"/>
              </a:rPr>
              <a:t>аудиторией,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аргументирования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отстаивания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своей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точки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зрения.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280403" y="3349752"/>
            <a:ext cx="5401310" cy="927100"/>
            <a:chOff x="6280403" y="3349752"/>
            <a:chExt cx="5401310" cy="92710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48162" y="3446796"/>
              <a:ext cx="5236231" cy="74226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284975" y="3354324"/>
              <a:ext cx="5392420" cy="917575"/>
            </a:xfrm>
            <a:custGeom>
              <a:avLst/>
              <a:gdLst/>
              <a:ahLst/>
              <a:cxnLst/>
              <a:rect l="l" t="t" r="r" b="b"/>
              <a:pathLst>
                <a:path w="5392420" h="917575">
                  <a:moveTo>
                    <a:pt x="0" y="917448"/>
                  </a:moveTo>
                  <a:lnTo>
                    <a:pt x="5391912" y="917448"/>
                  </a:lnTo>
                  <a:lnTo>
                    <a:pt x="5391912" y="0"/>
                  </a:lnTo>
                  <a:lnTo>
                    <a:pt x="0" y="0"/>
                  </a:lnTo>
                  <a:lnTo>
                    <a:pt x="0" y="917448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277355" y="1338072"/>
            <a:ext cx="5404485" cy="1066800"/>
            <a:chOff x="6277355" y="1338072"/>
            <a:chExt cx="5404485" cy="106680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7967" y="1394875"/>
              <a:ext cx="5295774" cy="95319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281927" y="1342644"/>
              <a:ext cx="5394960" cy="1057910"/>
            </a:xfrm>
            <a:custGeom>
              <a:avLst/>
              <a:gdLst/>
              <a:ahLst/>
              <a:cxnLst/>
              <a:rect l="l" t="t" r="r" b="b"/>
              <a:pathLst>
                <a:path w="5394959" h="1057910">
                  <a:moveTo>
                    <a:pt x="0" y="1057655"/>
                  </a:moveTo>
                  <a:lnTo>
                    <a:pt x="5394960" y="1057655"/>
                  </a:lnTo>
                  <a:lnTo>
                    <a:pt x="5394960" y="0"/>
                  </a:lnTo>
                  <a:lnTo>
                    <a:pt x="0" y="0"/>
                  </a:lnTo>
                  <a:lnTo>
                    <a:pt x="0" y="1057655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284976" y="2476500"/>
            <a:ext cx="5390515" cy="800100"/>
            <a:chOff x="6284976" y="2476500"/>
            <a:chExt cx="5390515" cy="800100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2220" y="2533315"/>
              <a:ext cx="5295900" cy="67693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289548" y="2481072"/>
              <a:ext cx="5381625" cy="791210"/>
            </a:xfrm>
            <a:custGeom>
              <a:avLst/>
              <a:gdLst/>
              <a:ahLst/>
              <a:cxnLst/>
              <a:rect l="l" t="t" r="r" b="b"/>
              <a:pathLst>
                <a:path w="5381625" h="791210">
                  <a:moveTo>
                    <a:pt x="0" y="790955"/>
                  </a:moveTo>
                  <a:lnTo>
                    <a:pt x="5381244" y="790955"/>
                  </a:lnTo>
                  <a:lnTo>
                    <a:pt x="5381244" y="0"/>
                  </a:lnTo>
                  <a:lnTo>
                    <a:pt x="0" y="0"/>
                  </a:lnTo>
                  <a:lnTo>
                    <a:pt x="0" y="790955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57200" y="4985003"/>
            <a:ext cx="5398135" cy="1542415"/>
            <a:chOff x="457200" y="4985003"/>
            <a:chExt cx="5398135" cy="1542415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344" y="4994147"/>
              <a:ext cx="5379720" cy="152399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61772" y="4989575"/>
              <a:ext cx="5389245" cy="1533525"/>
            </a:xfrm>
            <a:custGeom>
              <a:avLst/>
              <a:gdLst/>
              <a:ahLst/>
              <a:cxnLst/>
              <a:rect l="l" t="t" r="r" b="b"/>
              <a:pathLst>
                <a:path w="5389245" h="1533525">
                  <a:moveTo>
                    <a:pt x="0" y="1533144"/>
                  </a:moveTo>
                  <a:lnTo>
                    <a:pt x="5388864" y="1533144"/>
                  </a:lnTo>
                  <a:lnTo>
                    <a:pt x="5388864" y="0"/>
                  </a:lnTo>
                  <a:lnTo>
                    <a:pt x="0" y="0"/>
                  </a:lnTo>
                  <a:lnTo>
                    <a:pt x="0" y="1533144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6277355" y="4363211"/>
            <a:ext cx="5398135" cy="2164080"/>
            <a:chOff x="6277355" y="4363211"/>
            <a:chExt cx="5398135" cy="2164080"/>
          </a:xfrm>
        </p:grpSpPr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86499" y="4372355"/>
              <a:ext cx="5379720" cy="214579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281927" y="4367783"/>
              <a:ext cx="5389245" cy="2155190"/>
            </a:xfrm>
            <a:custGeom>
              <a:avLst/>
              <a:gdLst/>
              <a:ahLst/>
              <a:cxnLst/>
              <a:rect l="l" t="t" r="r" b="b"/>
              <a:pathLst>
                <a:path w="5389245" h="2155190">
                  <a:moveTo>
                    <a:pt x="0" y="2154936"/>
                  </a:moveTo>
                  <a:lnTo>
                    <a:pt x="5388864" y="2154936"/>
                  </a:lnTo>
                  <a:lnTo>
                    <a:pt x="5388864" y="0"/>
                  </a:lnTo>
                  <a:lnTo>
                    <a:pt x="0" y="0"/>
                  </a:lnTo>
                  <a:lnTo>
                    <a:pt x="0" y="2154936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© АО</a:t>
            </a:r>
            <a:r>
              <a:rPr spc="-15" dirty="0"/>
              <a:t> </a:t>
            </a:r>
            <a:r>
              <a:rPr spc="-5" dirty="0"/>
              <a:t>«Издательство</a:t>
            </a:r>
            <a:r>
              <a:rPr spc="25" dirty="0"/>
              <a:t> </a:t>
            </a:r>
            <a:r>
              <a:rPr spc="-5" dirty="0"/>
              <a:t>«Просвещение»,</a:t>
            </a:r>
            <a:r>
              <a:rPr spc="15" dirty="0"/>
              <a:t> </a:t>
            </a:r>
            <a:r>
              <a:rPr spc="-5" dirty="0"/>
              <a:t>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299"/>
            <a:ext cx="9520936" cy="861774"/>
          </a:xfrm>
        </p:spPr>
        <p:txBody>
          <a:bodyPr/>
          <a:lstStyle/>
          <a:p>
            <a:r>
              <a:rPr lang="ru-RU" spc="-25" dirty="0">
                <a:solidFill>
                  <a:schemeClr val="tx2"/>
                </a:solidFill>
                <a:latin typeface="Times New Roman"/>
                <a:cs typeface="Times New Roman"/>
              </a:rPr>
              <a:t>Методы</a:t>
            </a:r>
            <a:r>
              <a:rPr lang="ru-RU" spc="-3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  <a:cs typeface="Times New Roman"/>
              </a:rPr>
              <a:t>и</a:t>
            </a:r>
            <a:r>
              <a:rPr lang="ru-RU" spc="-1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pc="-5" dirty="0">
                <a:solidFill>
                  <a:schemeClr val="tx2"/>
                </a:solidFill>
                <a:latin typeface="Times New Roman"/>
                <a:cs typeface="Times New Roman"/>
              </a:rPr>
              <a:t>приемы достижения</a:t>
            </a:r>
            <a:r>
              <a:rPr lang="ru-RU" spc="-1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pc="-5" dirty="0">
                <a:solidFill>
                  <a:schemeClr val="tx2"/>
                </a:solidFill>
                <a:latin typeface="Times New Roman"/>
                <a:cs typeface="Times New Roman"/>
              </a:rPr>
              <a:t>личностных</a:t>
            </a:r>
            <a:r>
              <a:rPr lang="ru-RU" spc="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pc="-35" dirty="0">
                <a:solidFill>
                  <a:schemeClr val="tx2"/>
                </a:solidFill>
                <a:latin typeface="Times New Roman"/>
                <a:cs typeface="Times New Roman"/>
              </a:rPr>
              <a:t>результатов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2666" y="1136073"/>
            <a:ext cx="11460734" cy="5224507"/>
          </a:xfrm>
        </p:spPr>
        <p:txBody>
          <a:bodyPr/>
          <a:lstStyle/>
          <a:p>
            <a:pPr marL="175260" marR="5080" indent="306070">
              <a:lnSpc>
                <a:spcPct val="100000"/>
              </a:lnSpc>
              <a:spcBef>
                <a:spcPts val="105"/>
              </a:spcBef>
            </a:pPr>
            <a:r>
              <a:rPr lang="ru-RU" i="1" dirty="0">
                <a:solidFill>
                  <a:srgbClr val="7030A0"/>
                </a:solidFill>
              </a:rPr>
              <a:t>формы</a:t>
            </a:r>
            <a:r>
              <a:rPr lang="ru-RU" i="1" spc="-35" dirty="0">
                <a:solidFill>
                  <a:srgbClr val="7030A0"/>
                </a:solidFill>
              </a:rPr>
              <a:t> </a:t>
            </a:r>
            <a:r>
              <a:rPr lang="ru-RU" i="1" dirty="0">
                <a:solidFill>
                  <a:srgbClr val="7030A0"/>
                </a:solidFill>
              </a:rPr>
              <a:t>работы,</a:t>
            </a:r>
            <a:r>
              <a:rPr lang="ru-RU" i="1" spc="-35" dirty="0">
                <a:solidFill>
                  <a:srgbClr val="7030A0"/>
                </a:solidFill>
              </a:rPr>
              <a:t> </a:t>
            </a:r>
            <a:r>
              <a:rPr lang="ru-RU" i="1" dirty="0">
                <a:solidFill>
                  <a:srgbClr val="7030A0"/>
                </a:solidFill>
              </a:rPr>
              <a:t>дающие</a:t>
            </a:r>
            <a:r>
              <a:rPr lang="ru-RU" i="1" spc="-10" dirty="0">
                <a:solidFill>
                  <a:srgbClr val="7030A0"/>
                </a:solidFill>
              </a:rPr>
              <a:t> </a:t>
            </a:r>
            <a:r>
              <a:rPr lang="ru-RU" i="1" dirty="0">
                <a:solidFill>
                  <a:srgbClr val="7030A0"/>
                </a:solidFill>
              </a:rPr>
              <a:t>возможность</a:t>
            </a:r>
            <a:r>
              <a:rPr lang="ru-RU" i="1" spc="-40" dirty="0">
                <a:solidFill>
                  <a:srgbClr val="7030A0"/>
                </a:solidFill>
              </a:rPr>
              <a:t> </a:t>
            </a:r>
            <a:r>
              <a:rPr lang="ru-RU" i="1" spc="-5" dirty="0">
                <a:solidFill>
                  <a:srgbClr val="7030A0"/>
                </a:solidFill>
              </a:rPr>
              <a:t>занять</a:t>
            </a:r>
            <a:r>
              <a:rPr lang="ru-RU" i="1" spc="-25" dirty="0">
                <a:solidFill>
                  <a:srgbClr val="7030A0"/>
                </a:solidFill>
              </a:rPr>
              <a:t> </a:t>
            </a:r>
            <a:r>
              <a:rPr lang="ru-RU" i="1" dirty="0">
                <a:solidFill>
                  <a:srgbClr val="7030A0"/>
                </a:solidFill>
              </a:rPr>
              <a:t>активную</a:t>
            </a:r>
            <a:r>
              <a:rPr lang="ru-RU" i="1" spc="-25" dirty="0">
                <a:solidFill>
                  <a:srgbClr val="7030A0"/>
                </a:solidFill>
              </a:rPr>
              <a:t> </a:t>
            </a:r>
            <a:r>
              <a:rPr lang="ru-RU" i="1" spc="-5" dirty="0">
                <a:solidFill>
                  <a:srgbClr val="7030A0"/>
                </a:solidFill>
              </a:rPr>
              <a:t>позицию</a:t>
            </a:r>
            <a:r>
              <a:rPr lang="ru-RU" i="1" spc="-45" dirty="0">
                <a:solidFill>
                  <a:srgbClr val="7030A0"/>
                </a:solidFill>
              </a:rPr>
              <a:t> </a:t>
            </a:r>
            <a:r>
              <a:rPr lang="ru-RU" i="1" dirty="0">
                <a:solidFill>
                  <a:srgbClr val="7030A0"/>
                </a:solidFill>
              </a:rPr>
              <a:t>к </a:t>
            </a:r>
            <a:r>
              <a:rPr lang="ru-RU" i="1" spc="-5" dirty="0">
                <a:solidFill>
                  <a:srgbClr val="7030A0"/>
                </a:solidFill>
              </a:rPr>
              <a:t>учебному</a:t>
            </a:r>
            <a:r>
              <a:rPr lang="ru-RU" i="1" spc="-15" dirty="0">
                <a:solidFill>
                  <a:srgbClr val="7030A0"/>
                </a:solidFill>
              </a:rPr>
              <a:t> материалу, </a:t>
            </a:r>
            <a:r>
              <a:rPr lang="ru-RU" i="1" spc="-440" dirty="0">
                <a:solidFill>
                  <a:srgbClr val="7030A0"/>
                </a:solidFill>
              </a:rPr>
              <a:t> </a:t>
            </a:r>
            <a:r>
              <a:rPr lang="ru-RU" i="1" dirty="0">
                <a:solidFill>
                  <a:srgbClr val="7030A0"/>
                </a:solidFill>
              </a:rPr>
              <a:t>выразить свое </a:t>
            </a:r>
            <a:r>
              <a:rPr lang="ru-RU" i="1" spc="-5" dirty="0">
                <a:solidFill>
                  <a:srgbClr val="7030A0"/>
                </a:solidFill>
              </a:rPr>
              <a:t>мнение по тому </a:t>
            </a:r>
            <a:r>
              <a:rPr lang="ru-RU" i="1" dirty="0">
                <a:solidFill>
                  <a:srgbClr val="7030A0"/>
                </a:solidFill>
              </a:rPr>
              <a:t>или </a:t>
            </a:r>
            <a:r>
              <a:rPr lang="ru-RU" i="1" spc="-5" dirty="0">
                <a:solidFill>
                  <a:srgbClr val="7030A0"/>
                </a:solidFill>
              </a:rPr>
              <a:t>иному вопросу, поспорить </a:t>
            </a:r>
            <a:r>
              <a:rPr lang="ru-RU" i="1" dirty="0">
                <a:solidFill>
                  <a:srgbClr val="7030A0"/>
                </a:solidFill>
              </a:rPr>
              <a:t>или </a:t>
            </a:r>
            <a:r>
              <a:rPr lang="ru-RU" i="1" spc="-5" dirty="0">
                <a:solidFill>
                  <a:srgbClr val="7030A0"/>
                </a:solidFill>
              </a:rPr>
              <a:t>выработать общую </a:t>
            </a:r>
            <a:r>
              <a:rPr lang="ru-RU" i="1" dirty="0">
                <a:solidFill>
                  <a:srgbClr val="7030A0"/>
                </a:solidFill>
              </a:rPr>
              <a:t>с </a:t>
            </a:r>
            <a:r>
              <a:rPr lang="ru-RU" i="1" spc="5" dirty="0">
                <a:solidFill>
                  <a:srgbClr val="7030A0"/>
                </a:solidFill>
              </a:rPr>
              <a:t> </a:t>
            </a:r>
            <a:r>
              <a:rPr lang="ru-RU" i="1" spc="-5" dirty="0">
                <a:solidFill>
                  <a:srgbClr val="7030A0"/>
                </a:solidFill>
              </a:rPr>
              <a:t>другими</a:t>
            </a:r>
            <a:r>
              <a:rPr lang="ru-RU" i="1" spc="-10" dirty="0">
                <a:solidFill>
                  <a:srgbClr val="7030A0"/>
                </a:solidFill>
              </a:rPr>
              <a:t> одноклассниками</a:t>
            </a:r>
            <a:r>
              <a:rPr lang="ru-RU" i="1" spc="-45" dirty="0">
                <a:solidFill>
                  <a:srgbClr val="7030A0"/>
                </a:solidFill>
              </a:rPr>
              <a:t> </a:t>
            </a:r>
            <a:r>
              <a:rPr lang="ru-RU" i="1" spc="-5" dirty="0">
                <a:solidFill>
                  <a:srgbClr val="7030A0"/>
                </a:solidFill>
              </a:rPr>
              <a:t>позицию</a:t>
            </a:r>
            <a:r>
              <a:rPr lang="ru-RU" i="1" spc="-25" dirty="0">
                <a:solidFill>
                  <a:srgbClr val="7030A0"/>
                </a:solidFill>
              </a:rPr>
              <a:t> </a:t>
            </a:r>
            <a:r>
              <a:rPr lang="ru-RU" i="1" spc="-5" dirty="0">
                <a:solidFill>
                  <a:srgbClr val="7030A0"/>
                </a:solidFill>
              </a:rPr>
              <a:t>по</a:t>
            </a:r>
            <a:r>
              <a:rPr lang="ru-RU" i="1" spc="-15" dirty="0">
                <a:solidFill>
                  <a:srgbClr val="7030A0"/>
                </a:solidFill>
              </a:rPr>
              <a:t> </a:t>
            </a:r>
            <a:r>
              <a:rPr lang="ru-RU" i="1" spc="-5" dirty="0">
                <a:solidFill>
                  <a:srgbClr val="7030A0"/>
                </a:solidFill>
              </a:rPr>
              <a:t>той</a:t>
            </a:r>
            <a:r>
              <a:rPr lang="ru-RU" i="1" spc="-10" dirty="0">
                <a:solidFill>
                  <a:srgbClr val="7030A0"/>
                </a:solidFill>
              </a:rPr>
              <a:t> </a:t>
            </a:r>
            <a:r>
              <a:rPr lang="ru-RU" i="1" dirty="0">
                <a:solidFill>
                  <a:srgbClr val="7030A0"/>
                </a:solidFill>
              </a:rPr>
              <a:t>или иной</a:t>
            </a:r>
            <a:r>
              <a:rPr lang="ru-RU" i="1" spc="-10" dirty="0">
                <a:solidFill>
                  <a:srgbClr val="7030A0"/>
                </a:solidFill>
              </a:rPr>
              <a:t> </a:t>
            </a:r>
            <a:r>
              <a:rPr lang="ru-RU" i="1" spc="-5" dirty="0">
                <a:solidFill>
                  <a:srgbClr val="7030A0"/>
                </a:solidFill>
              </a:rPr>
              <a:t>обсуждаемой</a:t>
            </a:r>
            <a:r>
              <a:rPr lang="ru-RU" i="1" spc="-10" dirty="0">
                <a:solidFill>
                  <a:srgbClr val="7030A0"/>
                </a:solidFill>
              </a:rPr>
              <a:t> проблеме:</a:t>
            </a:r>
            <a:r>
              <a:rPr lang="ru-RU" i="1" spc="-25" dirty="0">
                <a:solidFill>
                  <a:srgbClr val="7030A0"/>
                </a:solidFill>
              </a:rPr>
              <a:t> </a:t>
            </a:r>
            <a:r>
              <a:rPr lang="ru-RU" i="1" spc="-10" dirty="0" smtClean="0">
                <a:solidFill>
                  <a:srgbClr val="7030A0"/>
                </a:solidFill>
              </a:rPr>
              <a:t>дискуссии, </a:t>
            </a:r>
            <a:r>
              <a:rPr lang="ru-RU" i="1" spc="-5" dirty="0" smtClean="0">
                <a:solidFill>
                  <a:srgbClr val="7030A0"/>
                </a:solidFill>
              </a:rPr>
              <a:t>проектная</a:t>
            </a:r>
            <a:r>
              <a:rPr lang="ru-RU" i="1" spc="-45" dirty="0" smtClean="0">
                <a:solidFill>
                  <a:srgbClr val="7030A0"/>
                </a:solidFill>
              </a:rPr>
              <a:t> </a:t>
            </a:r>
            <a:r>
              <a:rPr lang="ru-RU" i="1" spc="-10" dirty="0">
                <a:solidFill>
                  <a:srgbClr val="7030A0"/>
                </a:solidFill>
              </a:rPr>
              <a:t>деятельность</a:t>
            </a:r>
            <a:endParaRPr lang="ru-RU" i="1" dirty="0">
              <a:solidFill>
                <a:srgbClr val="7030A0"/>
              </a:solidFill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</a:pPr>
            <a:endParaRPr lang="ru-RU" sz="1750" dirty="0"/>
          </a:p>
          <a:p>
            <a:pPr marL="629920" indent="-167005" algn="just">
              <a:lnSpc>
                <a:spcPct val="100000"/>
              </a:lnSpc>
              <a:buAutoNum type="arabicPlain" startAt="6"/>
              <a:tabLst>
                <a:tab pos="630555" algn="l"/>
              </a:tabLst>
            </a:pPr>
            <a:r>
              <a:rPr lang="ru-RU" sz="1800" spc="-5" dirty="0" err="1"/>
              <a:t>кл</a:t>
            </a:r>
            <a:r>
              <a:rPr lang="ru-RU" sz="1800" spc="-5" dirty="0"/>
              <a:t>.</a:t>
            </a:r>
            <a:r>
              <a:rPr lang="ru-RU" sz="1800" dirty="0"/>
              <a:t> Для </a:t>
            </a:r>
            <a:r>
              <a:rPr lang="ru-RU" sz="1800" spc="-5" dirty="0"/>
              <a:t>каких</a:t>
            </a:r>
            <a:r>
              <a:rPr lang="ru-RU" sz="1800" spc="-10" dirty="0"/>
              <a:t> территорий</a:t>
            </a:r>
            <a:r>
              <a:rPr lang="ru-RU" sz="1800" spc="35" dirty="0"/>
              <a:t> </a:t>
            </a:r>
            <a:r>
              <a:rPr lang="ru-RU" sz="1800" spc="-5" dirty="0"/>
              <a:t>Земли</a:t>
            </a:r>
            <a:r>
              <a:rPr lang="ru-RU" sz="1800" spc="-15" dirty="0"/>
              <a:t> необходимо</a:t>
            </a:r>
            <a:r>
              <a:rPr lang="ru-RU" sz="1800" dirty="0"/>
              <a:t> </a:t>
            </a:r>
            <a:r>
              <a:rPr lang="ru-RU" sz="1800" spc="-5" dirty="0"/>
              <a:t>проведение</a:t>
            </a:r>
            <a:r>
              <a:rPr lang="ru-RU" sz="1800" spc="5" dirty="0"/>
              <a:t> </a:t>
            </a:r>
            <a:r>
              <a:rPr lang="ru-RU" sz="1800" spc="-5" dirty="0"/>
              <a:t>работ</a:t>
            </a:r>
            <a:r>
              <a:rPr lang="ru-RU" sz="1800" spc="25" dirty="0"/>
              <a:t> </a:t>
            </a:r>
            <a:r>
              <a:rPr lang="ru-RU" sz="1800" dirty="0"/>
              <a:t>с</a:t>
            </a:r>
            <a:r>
              <a:rPr lang="ru-RU" sz="1800" spc="-5" dirty="0"/>
              <a:t> населением</a:t>
            </a:r>
            <a:r>
              <a:rPr lang="ru-RU" sz="1800" spc="5" dirty="0"/>
              <a:t> </a:t>
            </a:r>
            <a:r>
              <a:rPr lang="ru-RU" sz="1800" dirty="0"/>
              <a:t>по</a:t>
            </a:r>
          </a:p>
          <a:p>
            <a:pPr marL="12700" algn="just">
              <a:lnSpc>
                <a:spcPct val="100000"/>
              </a:lnSpc>
            </a:pPr>
            <a:r>
              <a:rPr lang="ru-RU" sz="1800" spc="-5" dirty="0"/>
              <a:t>предупреждению</a:t>
            </a:r>
            <a:r>
              <a:rPr lang="ru-RU" sz="1800" spc="-30" dirty="0"/>
              <a:t> </a:t>
            </a:r>
            <a:r>
              <a:rPr lang="ru-RU" sz="1800" spc="-5" dirty="0"/>
              <a:t>таких</a:t>
            </a:r>
            <a:r>
              <a:rPr lang="ru-RU" sz="1800" spc="15" dirty="0"/>
              <a:t> </a:t>
            </a:r>
            <a:r>
              <a:rPr lang="ru-RU" sz="1800" spc="-10" dirty="0"/>
              <a:t>экстремальных</a:t>
            </a:r>
            <a:r>
              <a:rPr lang="ru-RU" sz="1800" spc="30" dirty="0"/>
              <a:t> </a:t>
            </a:r>
            <a:r>
              <a:rPr lang="ru-RU" sz="1800" spc="-5" dirty="0"/>
              <a:t>явлений, </a:t>
            </a:r>
            <a:r>
              <a:rPr lang="ru-RU" sz="1800" spc="-10" dirty="0"/>
              <a:t>как</a:t>
            </a:r>
            <a:r>
              <a:rPr lang="ru-RU" sz="1800" spc="-5" dirty="0"/>
              <a:t> </a:t>
            </a:r>
            <a:r>
              <a:rPr lang="ru-RU" sz="1800" dirty="0"/>
              <a:t>ураганы,</a:t>
            </a:r>
            <a:r>
              <a:rPr lang="ru-RU" sz="1800" spc="5" dirty="0"/>
              <a:t> </a:t>
            </a:r>
            <a:r>
              <a:rPr lang="ru-RU" sz="1800" spc="-10" dirty="0"/>
              <a:t>наводнения</a:t>
            </a:r>
            <a:r>
              <a:rPr lang="ru-RU" sz="1800" spc="10" dirty="0"/>
              <a:t> </a:t>
            </a:r>
            <a:r>
              <a:rPr lang="ru-RU" sz="1800" dirty="0"/>
              <a:t>и </a:t>
            </a:r>
            <a:r>
              <a:rPr lang="ru-RU" sz="1800" spc="-5" dirty="0"/>
              <a:t>засухи,</a:t>
            </a:r>
            <a:r>
              <a:rPr lang="ru-RU" sz="1800" spc="15" dirty="0"/>
              <a:t> </a:t>
            </a:r>
            <a:r>
              <a:rPr lang="ru-RU" sz="1800" spc="-5" dirty="0"/>
              <a:t>являющиеся</a:t>
            </a:r>
            <a:endParaRPr lang="ru-RU" sz="1800" dirty="0"/>
          </a:p>
          <a:p>
            <a:pPr marL="514350" marR="609600" indent="-501650" algn="just">
              <a:lnSpc>
                <a:spcPct val="100000"/>
              </a:lnSpc>
            </a:pPr>
            <a:r>
              <a:rPr lang="ru-RU" sz="1800" spc="-10" dirty="0"/>
              <a:t>последствием современного</a:t>
            </a:r>
            <a:r>
              <a:rPr lang="ru-RU" sz="1800" spc="40" dirty="0"/>
              <a:t> </a:t>
            </a:r>
            <a:r>
              <a:rPr lang="ru-RU" sz="1800" spc="-5" dirty="0"/>
              <a:t>изменения</a:t>
            </a:r>
            <a:r>
              <a:rPr lang="ru-RU" sz="1800" spc="20" dirty="0"/>
              <a:t> </a:t>
            </a:r>
            <a:r>
              <a:rPr lang="ru-RU" sz="1800" spc="-5" dirty="0"/>
              <a:t>климата,</a:t>
            </a:r>
            <a:r>
              <a:rPr lang="ru-RU" sz="1800" spc="5" dirty="0"/>
              <a:t> </a:t>
            </a:r>
            <a:r>
              <a:rPr lang="ru-RU" sz="1800" spc="-5" dirty="0"/>
              <a:t>работ</a:t>
            </a:r>
            <a:r>
              <a:rPr lang="ru-RU" sz="1800" spc="15" dirty="0"/>
              <a:t> </a:t>
            </a:r>
            <a:r>
              <a:rPr lang="ru-RU" sz="1800" dirty="0"/>
              <a:t>по</a:t>
            </a:r>
            <a:r>
              <a:rPr lang="ru-RU" sz="1800" spc="25" dirty="0"/>
              <a:t> </a:t>
            </a:r>
            <a:r>
              <a:rPr lang="ru-RU" sz="1800" spc="-5" dirty="0"/>
              <a:t>обеспечению</a:t>
            </a:r>
            <a:r>
              <a:rPr lang="ru-RU" sz="1800" spc="35" dirty="0"/>
              <a:t> </a:t>
            </a:r>
            <a:r>
              <a:rPr lang="ru-RU" sz="1800" spc="-5" dirty="0"/>
              <a:t>безопасности</a:t>
            </a:r>
            <a:r>
              <a:rPr lang="ru-RU" sz="1800" spc="40" dirty="0"/>
              <a:t> </a:t>
            </a:r>
            <a:r>
              <a:rPr lang="ru-RU" sz="1800" spc="-5" dirty="0"/>
              <a:t>населения? </a:t>
            </a:r>
            <a:r>
              <a:rPr lang="ru-RU" sz="1800" spc="-390" dirty="0"/>
              <a:t> </a:t>
            </a:r>
            <a:r>
              <a:rPr lang="ru-RU" sz="1800" spc="-10" dirty="0"/>
              <a:t>(продукт:</a:t>
            </a:r>
            <a:r>
              <a:rPr lang="ru-RU" sz="1800" spc="10" dirty="0"/>
              <a:t> </a:t>
            </a:r>
            <a:r>
              <a:rPr lang="ru-RU" sz="1800" spc="-10" dirty="0"/>
              <a:t>картосхема)</a:t>
            </a:r>
            <a:endParaRPr lang="ru-RU" sz="1800" dirty="0"/>
          </a:p>
          <a:p>
            <a:pPr marL="598170" indent="-168275" algn="just">
              <a:lnSpc>
                <a:spcPct val="100000"/>
              </a:lnSpc>
              <a:buAutoNum type="arabicPlain" startAt="7"/>
              <a:tabLst>
                <a:tab pos="598170" algn="l"/>
              </a:tabLst>
            </a:pPr>
            <a:r>
              <a:rPr lang="ru-RU" sz="1800" spc="-5" dirty="0" err="1"/>
              <a:t>кл</a:t>
            </a:r>
            <a:r>
              <a:rPr lang="ru-RU" sz="1800" spc="-5" dirty="0"/>
              <a:t>. Составление</a:t>
            </a:r>
            <a:r>
              <a:rPr lang="ru-RU" sz="1800" spc="15" dirty="0"/>
              <a:t> </a:t>
            </a:r>
            <a:r>
              <a:rPr lang="ru-RU" sz="1800" dirty="0"/>
              <a:t>плана –</a:t>
            </a:r>
            <a:r>
              <a:rPr lang="ru-RU" sz="1800" spc="-5" dirty="0"/>
              <a:t> маршрута</a:t>
            </a:r>
            <a:r>
              <a:rPr lang="ru-RU" sz="1800" spc="10" dirty="0"/>
              <a:t> </a:t>
            </a:r>
            <a:r>
              <a:rPr lang="ru-RU" sz="1800" spc="-5" dirty="0"/>
              <a:t>экскурсии</a:t>
            </a:r>
            <a:r>
              <a:rPr lang="ru-RU" sz="1800" spc="20" dirty="0"/>
              <a:t> </a:t>
            </a:r>
            <a:r>
              <a:rPr lang="ru-RU" sz="1800" dirty="0"/>
              <a:t>с </a:t>
            </a:r>
            <a:r>
              <a:rPr lang="ru-RU" sz="1800" spc="-10" dirty="0"/>
              <a:t>целью</a:t>
            </a:r>
            <a:r>
              <a:rPr lang="ru-RU" sz="1800" dirty="0"/>
              <a:t> </a:t>
            </a:r>
            <a:r>
              <a:rPr lang="ru-RU" sz="1800" spc="-5" dirty="0"/>
              <a:t>ознакомления</a:t>
            </a:r>
            <a:r>
              <a:rPr lang="ru-RU" sz="1800" dirty="0"/>
              <a:t> с </a:t>
            </a:r>
            <a:r>
              <a:rPr lang="ru-RU" sz="1800" spc="-15" dirty="0"/>
              <a:t>одним</a:t>
            </a:r>
            <a:r>
              <a:rPr lang="ru-RU" sz="1800" dirty="0"/>
              <a:t> из </a:t>
            </a:r>
            <a:r>
              <a:rPr lang="ru-RU" sz="1800" spc="-10" dirty="0"/>
              <a:t>объектов</a:t>
            </a:r>
            <a:endParaRPr lang="ru-RU" sz="1800" dirty="0"/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ru-RU" sz="1800" spc="-10" dirty="0"/>
              <a:t>природного</a:t>
            </a:r>
            <a:r>
              <a:rPr lang="ru-RU" sz="1800" dirty="0"/>
              <a:t> и</a:t>
            </a:r>
            <a:r>
              <a:rPr lang="ru-RU" sz="1800" spc="15" dirty="0"/>
              <a:t> </a:t>
            </a:r>
            <a:r>
              <a:rPr lang="ru-RU" sz="1800" spc="-20" dirty="0"/>
              <a:t>культурного</a:t>
            </a:r>
            <a:r>
              <a:rPr lang="ru-RU" sz="1800" spc="15" dirty="0"/>
              <a:t> </a:t>
            </a:r>
            <a:r>
              <a:rPr lang="ru-RU" sz="1800" spc="-10" dirty="0"/>
              <a:t>Всемирного</a:t>
            </a:r>
            <a:r>
              <a:rPr lang="ru-RU" sz="1800" spc="25" dirty="0"/>
              <a:t> </a:t>
            </a:r>
            <a:r>
              <a:rPr lang="ru-RU" sz="1800" spc="-5" dirty="0"/>
              <a:t>наследия </a:t>
            </a:r>
            <a:r>
              <a:rPr lang="ru-RU" sz="1800" spc="-20" dirty="0"/>
              <a:t>ЮНЕСКО</a:t>
            </a:r>
            <a:r>
              <a:rPr lang="ru-RU" sz="1800" spc="25" dirty="0"/>
              <a:t> </a:t>
            </a:r>
            <a:r>
              <a:rPr lang="ru-RU" sz="1800" spc="-5" dirty="0"/>
              <a:t>(по</a:t>
            </a:r>
            <a:r>
              <a:rPr lang="ru-RU" sz="1800" spc="15" dirty="0"/>
              <a:t> </a:t>
            </a:r>
            <a:r>
              <a:rPr lang="ru-RU" sz="1800" spc="-5" dirty="0"/>
              <a:t>выбору</a:t>
            </a:r>
            <a:r>
              <a:rPr lang="ru-RU" sz="1800" spc="15" dirty="0"/>
              <a:t> </a:t>
            </a:r>
            <a:r>
              <a:rPr lang="ru-RU" sz="1800" spc="-10" dirty="0"/>
              <a:t>обучающихся)</a:t>
            </a:r>
            <a:endParaRPr lang="ru-RU" sz="1800" dirty="0"/>
          </a:p>
          <a:p>
            <a:pPr marL="463550" algn="just">
              <a:lnSpc>
                <a:spcPct val="100000"/>
              </a:lnSpc>
            </a:pPr>
            <a:r>
              <a:rPr lang="ru-RU" sz="1800" spc="-10" dirty="0"/>
              <a:t>(продукт: картосхема,</a:t>
            </a:r>
            <a:r>
              <a:rPr lang="ru-RU" sz="1800" spc="-5" dirty="0"/>
              <a:t> презентация).</a:t>
            </a:r>
            <a:endParaRPr lang="ru-RU" sz="1800" dirty="0"/>
          </a:p>
          <a:p>
            <a:pPr marL="514350" marR="2073275" indent="-50800" algn="just">
              <a:lnSpc>
                <a:spcPct val="100000"/>
              </a:lnSpc>
              <a:buAutoNum type="arabicPlain" startAt="8"/>
              <a:tabLst>
                <a:tab pos="630555" algn="l"/>
              </a:tabLst>
            </a:pPr>
            <a:r>
              <a:rPr lang="ru-RU" sz="1800" spc="-5" dirty="0" err="1"/>
              <a:t>кл</a:t>
            </a:r>
            <a:r>
              <a:rPr lang="ru-RU" sz="1800" spc="-5" dirty="0"/>
              <a:t>.</a:t>
            </a:r>
            <a:r>
              <a:rPr lang="ru-RU" sz="1800" spc="5" dirty="0"/>
              <a:t> </a:t>
            </a:r>
            <a:r>
              <a:rPr lang="ru-RU" sz="1800" spc="-10" dirty="0"/>
              <a:t>Почему</a:t>
            </a:r>
            <a:r>
              <a:rPr lang="ru-RU" sz="1800" spc="40" dirty="0"/>
              <a:t> </a:t>
            </a:r>
            <a:r>
              <a:rPr lang="ru-RU" sz="1800" spc="-5" dirty="0"/>
              <a:t>Кавказские</a:t>
            </a:r>
            <a:r>
              <a:rPr lang="ru-RU" sz="1800" spc="25" dirty="0"/>
              <a:t> </a:t>
            </a:r>
            <a:r>
              <a:rPr lang="ru-RU" sz="1800" spc="-5" dirty="0"/>
              <a:t>Минеральные</a:t>
            </a:r>
            <a:r>
              <a:rPr lang="ru-RU" sz="1800" spc="15" dirty="0"/>
              <a:t> </a:t>
            </a:r>
            <a:r>
              <a:rPr lang="ru-RU" sz="1800" spc="-15" dirty="0"/>
              <a:t>Воды</a:t>
            </a:r>
            <a:r>
              <a:rPr lang="ru-RU" sz="1800" spc="-5" dirty="0"/>
              <a:t> называют</a:t>
            </a:r>
            <a:r>
              <a:rPr lang="ru-RU" sz="1800" spc="15" dirty="0"/>
              <a:t> </a:t>
            </a:r>
            <a:r>
              <a:rPr lang="ru-RU" sz="1800" spc="-10" dirty="0"/>
              <a:t>«жемчужиной</a:t>
            </a:r>
            <a:r>
              <a:rPr lang="ru-RU" sz="1800" spc="35" dirty="0"/>
              <a:t> </a:t>
            </a:r>
            <a:r>
              <a:rPr lang="ru-RU" sz="1800" spc="-5" dirty="0"/>
              <a:t>Кавказа? </a:t>
            </a:r>
            <a:r>
              <a:rPr lang="ru-RU" sz="1800" spc="-390" dirty="0"/>
              <a:t> </a:t>
            </a:r>
            <a:r>
              <a:rPr lang="ru-RU" sz="1800" spc="-10" dirty="0"/>
              <a:t>(продукт:</a:t>
            </a:r>
            <a:r>
              <a:rPr lang="ru-RU" sz="1800" spc="10" dirty="0"/>
              <a:t> </a:t>
            </a:r>
            <a:r>
              <a:rPr lang="ru-RU" sz="1800" spc="-10" dirty="0"/>
              <a:t>эссе,</a:t>
            </a:r>
            <a:r>
              <a:rPr lang="ru-RU" sz="1800" spc="30" dirty="0"/>
              <a:t> </a:t>
            </a:r>
            <a:r>
              <a:rPr lang="ru-RU" sz="1800" dirty="0"/>
              <a:t>фоторяд,</a:t>
            </a:r>
            <a:r>
              <a:rPr lang="ru-RU" sz="1800" spc="5" dirty="0"/>
              <a:t> </a:t>
            </a:r>
            <a:r>
              <a:rPr lang="ru-RU" sz="1800" dirty="0" smtClean="0"/>
              <a:t>презентация)</a:t>
            </a:r>
          </a:p>
          <a:p>
            <a:pPr marL="514350" marR="2073275" indent="-50800" algn="just">
              <a:lnSpc>
                <a:spcPct val="100000"/>
              </a:lnSpc>
              <a:buAutoNum type="arabicPlain" startAt="8"/>
              <a:tabLst>
                <a:tab pos="630555" algn="l"/>
              </a:tabLst>
            </a:pPr>
            <a:r>
              <a:rPr lang="ru-RU" b="1" spc="-5" dirty="0" err="1" smtClean="0">
                <a:cs typeface="Calibri"/>
              </a:rPr>
              <a:t>кл</a:t>
            </a:r>
            <a:r>
              <a:rPr lang="ru-RU" b="1" spc="-5" dirty="0">
                <a:cs typeface="Calibri"/>
              </a:rPr>
              <a:t>.</a:t>
            </a:r>
            <a:r>
              <a:rPr lang="ru-RU" b="1" dirty="0">
                <a:cs typeface="Calibri"/>
              </a:rPr>
              <a:t> </a:t>
            </a:r>
            <a:r>
              <a:rPr lang="ru-RU" spc="-15" dirty="0">
                <a:cs typeface="Calibri"/>
              </a:rPr>
              <a:t>Градообразующие</a:t>
            </a:r>
            <a:r>
              <a:rPr lang="ru-RU" spc="30" dirty="0">
                <a:cs typeface="Calibri"/>
              </a:rPr>
              <a:t> </a:t>
            </a:r>
            <a:r>
              <a:rPr lang="ru-RU" spc="-5" dirty="0">
                <a:cs typeface="Calibri"/>
              </a:rPr>
              <a:t>предприятия</a:t>
            </a:r>
            <a:r>
              <a:rPr lang="ru-RU" spc="5" dirty="0">
                <a:cs typeface="Calibri"/>
              </a:rPr>
              <a:t> </a:t>
            </a:r>
            <a:r>
              <a:rPr lang="ru-RU" spc="-10" dirty="0">
                <a:cs typeface="Calibri"/>
              </a:rPr>
              <a:t>России:</a:t>
            </a:r>
            <a:r>
              <a:rPr lang="ru-RU" spc="50" dirty="0">
                <a:cs typeface="Calibri"/>
              </a:rPr>
              <a:t> </a:t>
            </a:r>
            <a:r>
              <a:rPr lang="ru-RU" spc="-5" dirty="0">
                <a:cs typeface="Calibri"/>
              </a:rPr>
              <a:t>современные</a:t>
            </a:r>
            <a:r>
              <a:rPr lang="ru-RU" spc="30" dirty="0">
                <a:cs typeface="Calibri"/>
              </a:rPr>
              <a:t> </a:t>
            </a:r>
            <a:r>
              <a:rPr lang="ru-RU" spc="-10" dirty="0">
                <a:cs typeface="Calibri"/>
              </a:rPr>
              <a:t>проблемы</a:t>
            </a:r>
            <a:r>
              <a:rPr lang="ru-RU" spc="15" dirty="0">
                <a:cs typeface="Calibri"/>
              </a:rPr>
              <a:t> </a:t>
            </a:r>
            <a:r>
              <a:rPr lang="ru-RU" spc="-5" dirty="0" err="1">
                <a:cs typeface="Calibri"/>
              </a:rPr>
              <a:t>монопрофильных</a:t>
            </a:r>
            <a:r>
              <a:rPr lang="ru-RU" spc="10" dirty="0">
                <a:cs typeface="Calibri"/>
              </a:rPr>
              <a:t> </a:t>
            </a:r>
            <a:r>
              <a:rPr lang="ru-RU" spc="-15" dirty="0">
                <a:cs typeface="Calibri"/>
              </a:rPr>
              <a:t>городов </a:t>
            </a:r>
            <a:r>
              <a:rPr lang="ru-RU" spc="-395" dirty="0">
                <a:cs typeface="Calibri"/>
              </a:rPr>
              <a:t> </a:t>
            </a:r>
            <a:r>
              <a:rPr lang="ru-RU" spc="-5" dirty="0">
                <a:cs typeface="Calibri"/>
              </a:rPr>
              <a:t>(на</a:t>
            </a:r>
            <a:r>
              <a:rPr lang="ru-RU" spc="-10" dirty="0">
                <a:cs typeface="Calibri"/>
              </a:rPr>
              <a:t> </a:t>
            </a:r>
            <a:r>
              <a:rPr lang="ru-RU" dirty="0">
                <a:cs typeface="Calibri"/>
              </a:rPr>
              <a:t>примере</a:t>
            </a:r>
            <a:r>
              <a:rPr lang="ru-RU" spc="15" dirty="0">
                <a:cs typeface="Calibri"/>
              </a:rPr>
              <a:t> </a:t>
            </a:r>
            <a:r>
              <a:rPr lang="ru-RU" spc="-15" dirty="0">
                <a:cs typeface="Calibri"/>
              </a:rPr>
              <a:t>одного</a:t>
            </a:r>
            <a:r>
              <a:rPr lang="ru-RU" spc="5" dirty="0">
                <a:cs typeface="Calibri"/>
              </a:rPr>
              <a:t> </a:t>
            </a:r>
            <a:r>
              <a:rPr lang="ru-RU" dirty="0">
                <a:cs typeface="Calibri"/>
              </a:rPr>
              <a:t>из</a:t>
            </a:r>
            <a:r>
              <a:rPr lang="ru-RU" spc="10" dirty="0">
                <a:cs typeface="Calibri"/>
              </a:rPr>
              <a:t> </a:t>
            </a:r>
            <a:r>
              <a:rPr lang="ru-RU" spc="-5" dirty="0" err="1">
                <a:cs typeface="Calibri"/>
              </a:rPr>
              <a:t>монопрофильных</a:t>
            </a:r>
            <a:r>
              <a:rPr lang="ru-RU" spc="10" dirty="0">
                <a:cs typeface="Calibri"/>
              </a:rPr>
              <a:t> </a:t>
            </a:r>
            <a:r>
              <a:rPr lang="ru-RU" spc="-15" dirty="0">
                <a:cs typeface="Calibri"/>
              </a:rPr>
              <a:t>городов).</a:t>
            </a:r>
            <a:endParaRPr lang="ru-RU" dirty="0">
              <a:cs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7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93457"/>
            <a:ext cx="8373871" cy="430887"/>
          </a:xfrm>
        </p:spPr>
        <p:txBody>
          <a:bodyPr/>
          <a:lstStyle/>
          <a:p>
            <a:r>
              <a:rPr lang="ru-RU" dirty="0" smtClean="0"/>
              <a:t>Разговор о </a:t>
            </a:r>
            <a:r>
              <a:rPr lang="ru-RU" dirty="0" smtClean="0"/>
              <a:t>важном</a:t>
            </a:r>
            <a:r>
              <a:rPr lang="en-US" dirty="0"/>
              <a:t> </a:t>
            </a:r>
            <a:r>
              <a:rPr lang="ru-RU" dirty="0" smtClean="0"/>
              <a:t>и </a:t>
            </a:r>
            <a:r>
              <a:rPr lang="ru-RU" dirty="0" smtClean="0"/>
              <a:t>Всероссийские </a:t>
            </a:r>
            <a:r>
              <a:rPr lang="ru-RU" dirty="0" smtClean="0"/>
              <a:t>уроки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4" y="1052114"/>
            <a:ext cx="5334000" cy="30048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888087"/>
            <a:ext cx="4440885" cy="4013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549" y="4507533"/>
            <a:ext cx="3457701" cy="16202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t="18835" r="34848" b="15139"/>
          <a:stretch/>
        </p:blipFill>
        <p:spPr>
          <a:xfrm>
            <a:off x="1050679" y="4300685"/>
            <a:ext cx="3694923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10006"/>
            <a:ext cx="9811004" cy="55399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Сборник лучших практик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150" y="1125827"/>
            <a:ext cx="6201449" cy="34866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150" y="3692236"/>
            <a:ext cx="5123102" cy="28803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5"/>
          <a:stretch/>
        </p:blipFill>
        <p:spPr>
          <a:xfrm>
            <a:off x="152400" y="1295400"/>
            <a:ext cx="5136742" cy="3145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5132405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</a:rPr>
              <a:t>С</a:t>
            </a:r>
            <a:r>
              <a:rPr lang="ru-RU" sz="1600" dirty="0" smtClean="0"/>
              <a:t>сылка на сайт </a:t>
            </a:r>
            <a:r>
              <a:rPr lang="en-US" sz="1600" dirty="0" smtClean="0">
                <a:solidFill>
                  <a:srgbClr val="7030A0"/>
                </a:solidFill>
              </a:rPr>
              <a:t>https</a:t>
            </a:r>
            <a:r>
              <a:rPr lang="en-US" sz="1600" dirty="0">
                <a:solidFill>
                  <a:srgbClr val="7030A0"/>
                </a:solidFill>
              </a:rPr>
              <a:t>://</a:t>
            </a:r>
            <a:r>
              <a:rPr lang="en-US" sz="1600" dirty="0" smtClean="0">
                <a:solidFill>
                  <a:srgbClr val="7030A0"/>
                </a:solidFill>
              </a:rPr>
              <a:t>docs.yandex.ru/docs/view?tm=1724659346&amp;tld=ru&amp;lang=ru&amp;name=sbornik_luchshih_praktik_vospitatelnoy_raboty_2023</a:t>
            </a:r>
            <a:endParaRPr lang="ru-RU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12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2401" y="62484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598" y="0"/>
                </a:moveTo>
                <a:lnTo>
                  <a:pt x="0" y="609598"/>
                </a:lnTo>
                <a:lnTo>
                  <a:pt x="609598" y="609598"/>
                </a:lnTo>
                <a:lnTo>
                  <a:pt x="60959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32103"/>
            <a:ext cx="356870" cy="624840"/>
          </a:xfrm>
          <a:custGeom>
            <a:avLst/>
            <a:gdLst/>
            <a:ahLst/>
            <a:cxnLst/>
            <a:rect l="l" t="t" r="r" b="b"/>
            <a:pathLst>
              <a:path w="356870" h="624840">
                <a:moveTo>
                  <a:pt x="0" y="0"/>
                </a:moveTo>
                <a:lnTo>
                  <a:pt x="0" y="624840"/>
                </a:lnTo>
                <a:lnTo>
                  <a:pt x="356616" y="31242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93964" y="4015740"/>
            <a:ext cx="7620" cy="1201420"/>
          </a:xfrm>
          <a:custGeom>
            <a:avLst/>
            <a:gdLst/>
            <a:ahLst/>
            <a:cxnLst/>
            <a:rect l="l" t="t" r="r" b="b"/>
            <a:pathLst>
              <a:path w="7620" h="1201420">
                <a:moveTo>
                  <a:pt x="7619" y="0"/>
                </a:moveTo>
                <a:lnTo>
                  <a:pt x="0" y="0"/>
                </a:lnTo>
                <a:lnTo>
                  <a:pt x="0" y="1200912"/>
                </a:lnTo>
                <a:lnTo>
                  <a:pt x="7619" y="1200912"/>
                </a:lnTo>
                <a:lnTo>
                  <a:pt x="7619" y="0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2176" y="5216652"/>
            <a:ext cx="192024" cy="1935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1710" y="3555491"/>
            <a:ext cx="4966897" cy="283921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13814" y="296367"/>
            <a:ext cx="106337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solidFill>
                  <a:srgbClr val="233C6C"/>
                </a:solidFill>
                <a:latin typeface="Arial"/>
                <a:cs typeface="Arial"/>
              </a:rPr>
              <a:t>Комплексное</a:t>
            </a:r>
            <a:r>
              <a:rPr sz="1800" spc="-105" dirty="0">
                <a:solidFill>
                  <a:srgbClr val="233C6C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233C6C"/>
                </a:solidFill>
                <a:latin typeface="Arial"/>
                <a:cs typeface="Arial"/>
              </a:rPr>
              <a:t>решение</a:t>
            </a:r>
            <a:r>
              <a:rPr sz="1800" spc="-45" dirty="0">
                <a:solidFill>
                  <a:srgbClr val="233C6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33C6C"/>
                </a:solidFill>
                <a:latin typeface="Arial"/>
                <a:cs typeface="Arial"/>
              </a:rPr>
              <a:t>в</a:t>
            </a:r>
            <a:r>
              <a:rPr sz="1800" spc="-95" dirty="0">
                <a:solidFill>
                  <a:srgbClr val="233C6C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233C6C"/>
                </a:solidFill>
                <a:latin typeface="Arial"/>
                <a:cs typeface="Arial"/>
              </a:rPr>
              <a:t>планировании</a:t>
            </a:r>
            <a:r>
              <a:rPr sz="1800" spc="-65" dirty="0">
                <a:solidFill>
                  <a:srgbClr val="233C6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33C6C"/>
                </a:solidFill>
                <a:latin typeface="Arial"/>
                <a:cs typeface="Arial"/>
              </a:rPr>
              <a:t>и</a:t>
            </a:r>
            <a:r>
              <a:rPr sz="1800" spc="-95" dirty="0">
                <a:solidFill>
                  <a:srgbClr val="233C6C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233C6C"/>
                </a:solidFill>
                <a:latin typeface="Arial"/>
                <a:cs typeface="Arial"/>
              </a:rPr>
              <a:t>организации </a:t>
            </a:r>
            <a:r>
              <a:rPr sz="1800" spc="-55" dirty="0">
                <a:solidFill>
                  <a:srgbClr val="233C6C"/>
                </a:solidFill>
                <a:latin typeface="Arial"/>
                <a:cs typeface="Arial"/>
              </a:rPr>
              <a:t>системы</a:t>
            </a:r>
            <a:r>
              <a:rPr sz="1800" spc="-30" dirty="0">
                <a:solidFill>
                  <a:srgbClr val="233C6C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233C6C"/>
                </a:solidFill>
                <a:latin typeface="Arial"/>
                <a:cs typeface="Arial"/>
              </a:rPr>
              <a:t>воспитательной</a:t>
            </a:r>
            <a:r>
              <a:rPr sz="1800" spc="-50" dirty="0">
                <a:solidFill>
                  <a:srgbClr val="233C6C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233C6C"/>
                </a:solidFill>
                <a:latin typeface="Arial"/>
                <a:cs typeface="Arial"/>
              </a:rPr>
              <a:t>работы</a:t>
            </a:r>
            <a:r>
              <a:rPr sz="1800" spc="-50" dirty="0">
                <a:solidFill>
                  <a:srgbClr val="233C6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33C6C"/>
                </a:solidFill>
                <a:latin typeface="Arial"/>
                <a:cs typeface="Arial"/>
              </a:rPr>
              <a:t>в</a:t>
            </a:r>
            <a:r>
              <a:rPr sz="1800" spc="-90" dirty="0">
                <a:solidFill>
                  <a:srgbClr val="233C6C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233C6C"/>
                </a:solidFill>
                <a:latin typeface="Arial"/>
                <a:cs typeface="Arial"/>
              </a:rPr>
              <a:t>школе: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52461" y="5082852"/>
            <a:ext cx="3944620" cy="901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1650" spc="10" dirty="0">
                <a:latin typeface="Microsoft Sans Serif"/>
                <a:cs typeface="Microsoft Sans Serif"/>
              </a:rPr>
              <a:t>Вся</a:t>
            </a:r>
            <a:r>
              <a:rPr sz="1650" spc="5" dirty="0">
                <a:latin typeface="Microsoft Sans Serif"/>
                <a:cs typeface="Microsoft Sans Serif"/>
              </a:rPr>
              <a:t> </a:t>
            </a:r>
            <a:r>
              <a:rPr sz="1650" dirty="0">
                <a:latin typeface="Microsoft Sans Serif"/>
                <a:cs typeface="Microsoft Sans Serif"/>
              </a:rPr>
              <a:t>информация </a:t>
            </a:r>
            <a:r>
              <a:rPr sz="1650" spc="15" dirty="0">
                <a:latin typeface="Microsoft Sans Serif"/>
                <a:cs typeface="Microsoft Sans Serif"/>
              </a:rPr>
              <a:t>для</a:t>
            </a:r>
            <a:r>
              <a:rPr sz="1650" spc="20" dirty="0">
                <a:latin typeface="Microsoft Sans Serif"/>
                <a:cs typeface="Microsoft Sans Serif"/>
              </a:rPr>
              <a:t> </a:t>
            </a:r>
            <a:r>
              <a:rPr sz="1650" spc="-10" dirty="0">
                <a:latin typeface="Microsoft Sans Serif"/>
                <a:cs typeface="Microsoft Sans Serif"/>
              </a:rPr>
              <a:t>организации </a:t>
            </a:r>
            <a:r>
              <a:rPr sz="1650" spc="-5" dirty="0">
                <a:latin typeface="Microsoft Sans Serif"/>
                <a:cs typeface="Microsoft Sans Serif"/>
              </a:rPr>
              <a:t> </a:t>
            </a:r>
            <a:r>
              <a:rPr sz="1650" spc="-10" dirty="0">
                <a:latin typeface="Microsoft Sans Serif"/>
                <a:cs typeface="Microsoft Sans Serif"/>
              </a:rPr>
              <a:t>воспитательной</a:t>
            </a:r>
            <a:r>
              <a:rPr sz="1650" spc="20" dirty="0">
                <a:latin typeface="Microsoft Sans Serif"/>
                <a:cs typeface="Microsoft Sans Serif"/>
              </a:rPr>
              <a:t> </a:t>
            </a:r>
            <a:r>
              <a:rPr sz="1650" dirty="0">
                <a:latin typeface="Microsoft Sans Serif"/>
                <a:cs typeface="Microsoft Sans Serif"/>
              </a:rPr>
              <a:t>работы </a:t>
            </a:r>
            <a:r>
              <a:rPr sz="1650" spc="10" dirty="0">
                <a:latin typeface="Microsoft Sans Serif"/>
                <a:cs typeface="Microsoft Sans Serif"/>
              </a:rPr>
              <a:t>в</a:t>
            </a:r>
            <a:r>
              <a:rPr sz="1650" spc="25" dirty="0">
                <a:latin typeface="Microsoft Sans Serif"/>
                <a:cs typeface="Microsoft Sans Serif"/>
              </a:rPr>
              <a:t> </a:t>
            </a:r>
            <a:r>
              <a:rPr sz="1650" spc="-15" dirty="0">
                <a:latin typeface="Microsoft Sans Serif"/>
                <a:cs typeface="Microsoft Sans Serif"/>
              </a:rPr>
              <a:t>школе</a:t>
            </a:r>
            <a:r>
              <a:rPr sz="1650" dirty="0">
                <a:latin typeface="Microsoft Sans Serif"/>
                <a:cs typeface="Microsoft Sans Serif"/>
              </a:rPr>
              <a:t> </a:t>
            </a:r>
            <a:r>
              <a:rPr sz="1650" spc="-5" dirty="0">
                <a:latin typeface="Microsoft Sans Serif"/>
                <a:cs typeface="Microsoft Sans Serif"/>
              </a:rPr>
              <a:t>теперь </a:t>
            </a:r>
            <a:r>
              <a:rPr sz="1650" spc="-425" dirty="0">
                <a:latin typeface="Microsoft Sans Serif"/>
                <a:cs typeface="Microsoft Sans Serif"/>
              </a:rPr>
              <a:t> </a:t>
            </a:r>
            <a:r>
              <a:rPr sz="1650" spc="-5" dirty="0">
                <a:latin typeface="Microsoft Sans Serif"/>
                <a:cs typeface="Microsoft Sans Serif"/>
              </a:rPr>
              <a:t>содержится</a:t>
            </a:r>
            <a:r>
              <a:rPr sz="1650" spc="5" dirty="0">
                <a:latin typeface="Microsoft Sans Serif"/>
                <a:cs typeface="Microsoft Sans Serif"/>
              </a:rPr>
              <a:t> </a:t>
            </a:r>
            <a:r>
              <a:rPr sz="1650" spc="10" dirty="0">
                <a:latin typeface="Microsoft Sans Serif"/>
                <a:cs typeface="Microsoft Sans Serif"/>
              </a:rPr>
              <a:t>в</a:t>
            </a:r>
            <a:r>
              <a:rPr sz="1650" spc="15" dirty="0">
                <a:latin typeface="Microsoft Sans Serif"/>
                <a:cs typeface="Microsoft Sans Serif"/>
              </a:rPr>
              <a:t> </a:t>
            </a:r>
            <a:r>
              <a:rPr sz="1650" spc="-15" dirty="0">
                <a:latin typeface="Microsoft Sans Serif"/>
                <a:cs typeface="Microsoft Sans Serif"/>
              </a:rPr>
              <a:t>одном</a:t>
            </a:r>
            <a:r>
              <a:rPr sz="1650" spc="35" dirty="0">
                <a:latin typeface="Microsoft Sans Serif"/>
                <a:cs typeface="Microsoft Sans Serif"/>
              </a:rPr>
              <a:t> </a:t>
            </a:r>
            <a:r>
              <a:rPr sz="1650" spc="-5" dirty="0">
                <a:latin typeface="Microsoft Sans Serif"/>
                <a:cs typeface="Microsoft Sans Serif"/>
              </a:rPr>
              <a:t>месте</a:t>
            </a:r>
            <a:endParaRPr sz="165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7576" y="1599014"/>
            <a:ext cx="6637655" cy="5054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97256" y="927353"/>
            <a:ext cx="5153660" cy="1007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5" dirty="0">
                <a:solidFill>
                  <a:srgbClr val="233C6C"/>
                </a:solidFill>
                <a:latin typeface="Arial"/>
                <a:cs typeface="Arial"/>
              </a:rPr>
              <a:t>сервис</a:t>
            </a:r>
            <a:r>
              <a:rPr sz="3200" b="1" spc="-100" dirty="0">
                <a:solidFill>
                  <a:srgbClr val="233C6C"/>
                </a:solidFill>
                <a:latin typeface="Arial"/>
                <a:cs typeface="Arial"/>
              </a:rPr>
              <a:t> </a:t>
            </a:r>
            <a:r>
              <a:rPr sz="3200" b="1" spc="-45" dirty="0">
                <a:solidFill>
                  <a:srgbClr val="233C6C"/>
                </a:solidFill>
                <a:latin typeface="Arial"/>
                <a:cs typeface="Arial"/>
              </a:rPr>
              <a:t>«ПРОвоспитание»</a:t>
            </a:r>
            <a:endParaRPr sz="3200">
              <a:latin typeface="Arial"/>
              <a:cs typeface="Arial"/>
            </a:endParaRPr>
          </a:p>
          <a:p>
            <a:pPr marL="77470">
              <a:lnSpc>
                <a:spcPct val="100000"/>
              </a:lnSpc>
              <a:spcBef>
                <a:spcPts val="2445"/>
              </a:spcBef>
            </a:pPr>
            <a:r>
              <a:rPr sz="1200" spc="-40" dirty="0">
                <a:solidFill>
                  <a:srgbClr val="1F4E79"/>
                </a:solidFill>
                <a:latin typeface="Microsoft Sans Serif"/>
                <a:cs typeface="Microsoft Sans Serif"/>
              </a:rPr>
              <a:t>Для</a:t>
            </a:r>
            <a:r>
              <a:rPr sz="1200" spc="1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1F4E79"/>
                </a:solidFill>
                <a:latin typeface="Microsoft Sans Serif"/>
                <a:cs typeface="Microsoft Sans Serif"/>
              </a:rPr>
              <a:t>советника</a:t>
            </a:r>
            <a:r>
              <a:rPr sz="1200" spc="1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F4E79"/>
                </a:solidFill>
                <a:latin typeface="Microsoft Sans Serif"/>
                <a:cs typeface="Microsoft Sans Serif"/>
              </a:rPr>
              <a:t>директора</a:t>
            </a:r>
            <a:r>
              <a:rPr sz="1200" spc="-2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F4E79"/>
                </a:solidFill>
                <a:latin typeface="Microsoft Sans Serif"/>
                <a:cs typeface="Microsoft Sans Serif"/>
              </a:rPr>
              <a:t>по</a:t>
            </a:r>
            <a:r>
              <a:rPr sz="1200" spc="3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1F4E79"/>
                </a:solidFill>
                <a:latin typeface="Microsoft Sans Serif"/>
                <a:cs typeface="Microsoft Sans Serif"/>
              </a:rPr>
              <a:t>воспитательной</a:t>
            </a:r>
            <a:r>
              <a:rPr sz="1200" spc="-10" dirty="0">
                <a:solidFill>
                  <a:srgbClr val="1F4E79"/>
                </a:solidFill>
                <a:latin typeface="Microsoft Sans Serif"/>
                <a:cs typeface="Microsoft Sans Serif"/>
              </a:rPr>
              <a:t> работе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3793" y="2216880"/>
            <a:ext cx="6795681" cy="52921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8011668" y="1277111"/>
            <a:ext cx="3235960" cy="2504440"/>
            <a:chOff x="8011668" y="1277111"/>
            <a:chExt cx="3235960" cy="250444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83980" y="1383791"/>
              <a:ext cx="3008201" cy="16900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11668" y="1277111"/>
              <a:ext cx="3235452" cy="2503932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58085" y="2850251"/>
            <a:ext cx="6447211" cy="54805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48080" y="2370201"/>
            <a:ext cx="3924935" cy="81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1F4E79"/>
                </a:solidFill>
                <a:latin typeface="Microsoft Sans Serif"/>
                <a:cs typeface="Microsoft Sans Serif"/>
              </a:rPr>
              <a:t>Для</a:t>
            </a:r>
            <a:r>
              <a:rPr sz="1200" spc="2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1F4E79"/>
                </a:solidFill>
                <a:latin typeface="Microsoft Sans Serif"/>
                <a:cs typeface="Microsoft Sans Serif"/>
              </a:rPr>
              <a:t>заместителя</a:t>
            </a:r>
            <a:r>
              <a:rPr sz="1200" spc="-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F4E79"/>
                </a:solidFill>
                <a:latin typeface="Microsoft Sans Serif"/>
                <a:cs typeface="Microsoft Sans Serif"/>
              </a:rPr>
              <a:t>директора</a:t>
            </a:r>
            <a:r>
              <a:rPr sz="1200" spc="-2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F4E79"/>
                </a:solidFill>
                <a:latin typeface="Microsoft Sans Serif"/>
                <a:cs typeface="Microsoft Sans Serif"/>
              </a:rPr>
              <a:t>по</a:t>
            </a:r>
            <a:r>
              <a:rPr sz="1200" spc="1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F4E79"/>
                </a:solidFill>
                <a:latin typeface="Microsoft Sans Serif"/>
                <a:cs typeface="Microsoft Sans Serif"/>
              </a:rPr>
              <a:t>воспитательной</a:t>
            </a:r>
            <a:r>
              <a:rPr sz="1200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F4E79"/>
                </a:solidFill>
                <a:latin typeface="Microsoft Sans Serif"/>
                <a:cs typeface="Microsoft Sans Serif"/>
              </a:rPr>
              <a:t>работе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1148715">
              <a:lnSpc>
                <a:spcPct val="100000"/>
              </a:lnSpc>
            </a:pPr>
            <a:r>
              <a:rPr sz="1200" spc="-40" dirty="0">
                <a:solidFill>
                  <a:srgbClr val="1F4E79"/>
                </a:solidFill>
                <a:latin typeface="Microsoft Sans Serif"/>
                <a:cs typeface="Microsoft Sans Serif"/>
              </a:rPr>
              <a:t>Для</a:t>
            </a:r>
            <a:r>
              <a:rPr sz="1200" spc="2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1F4E79"/>
                </a:solidFill>
                <a:latin typeface="Microsoft Sans Serif"/>
                <a:cs typeface="Microsoft Sans Serif"/>
              </a:rPr>
              <a:t>учителя/классного</a:t>
            </a:r>
            <a:r>
              <a:rPr sz="1200" spc="5" dirty="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1F4E79"/>
                </a:solidFill>
                <a:latin typeface="Microsoft Sans Serif"/>
                <a:cs typeface="Microsoft Sans Serif"/>
              </a:rPr>
              <a:t>руководителя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68908" y="0"/>
            <a:ext cx="0" cy="403225"/>
          </a:xfrm>
          <a:custGeom>
            <a:avLst/>
            <a:gdLst/>
            <a:ahLst/>
            <a:cxnLst/>
            <a:rect l="l" t="t" r="r" b="b"/>
            <a:pathLst>
              <a:path h="403225">
                <a:moveTo>
                  <a:pt x="0" y="0"/>
                </a:moveTo>
                <a:lnTo>
                  <a:pt x="0" y="402844"/>
                </a:lnTo>
              </a:path>
            </a:pathLst>
          </a:custGeom>
          <a:ln w="9144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6049" y="6521039"/>
            <a:ext cx="2780665" cy="17716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50" spc="10" dirty="0">
                <a:latin typeface="Microsoft Sans Serif"/>
                <a:cs typeface="Microsoft Sans Serif"/>
              </a:rPr>
              <a:t>©</a:t>
            </a:r>
            <a:r>
              <a:rPr sz="1050" spc="15" dirty="0">
                <a:latin typeface="Microsoft Sans Serif"/>
                <a:cs typeface="Microsoft Sans Serif"/>
              </a:rPr>
              <a:t> </a:t>
            </a:r>
            <a:r>
              <a:rPr sz="1050" spc="10" dirty="0">
                <a:latin typeface="Microsoft Sans Serif"/>
                <a:cs typeface="Microsoft Sans Serif"/>
              </a:rPr>
              <a:t>АО</a:t>
            </a:r>
            <a:r>
              <a:rPr sz="1050" spc="5" dirty="0">
                <a:latin typeface="Microsoft Sans Serif"/>
                <a:cs typeface="Microsoft Sans Serif"/>
              </a:rPr>
              <a:t> «Издательство</a:t>
            </a:r>
            <a:r>
              <a:rPr sz="1050" spc="-1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«Просвещение», 2022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816460" y="6555482"/>
            <a:ext cx="226695" cy="18161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z="1050" spc="5" dirty="0">
                <a:latin typeface="Microsoft Sans Serif"/>
                <a:cs typeface="Microsoft Sans Serif"/>
              </a:rPr>
              <a:t>18</a:t>
            </a:fld>
            <a:endParaRPr sz="10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25731" y="19278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C2B8D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676269" y="112522"/>
            <a:ext cx="5424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Расширение</a:t>
            </a:r>
            <a:r>
              <a:rPr spc="-90" dirty="0"/>
              <a:t> </a:t>
            </a:r>
            <a:r>
              <a:rPr spc="-40" dirty="0"/>
              <a:t>понятия</a:t>
            </a:r>
            <a:r>
              <a:rPr spc="-70" dirty="0"/>
              <a:t> </a:t>
            </a:r>
            <a:r>
              <a:rPr spc="-40" dirty="0"/>
              <a:t>«Воспитания»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99515" y="812038"/>
            <a:ext cx="10012045" cy="37837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55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Воспитание*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деятельность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направленная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</a:t>
            </a:r>
            <a:endParaRPr sz="2000" dirty="0">
              <a:latin typeface="Calibri"/>
              <a:cs typeface="Calibri"/>
            </a:endParaRPr>
          </a:p>
          <a:p>
            <a:pPr marL="299085" indent="-287020" algn="just">
              <a:lnSpc>
                <a:spcPct val="100000"/>
              </a:lnSpc>
              <a:buFont typeface="Microsoft Sans Serif"/>
              <a:buChar char="•"/>
              <a:tabLst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развитие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личности,</a:t>
            </a:r>
            <a:endParaRPr sz="2000" dirty="0">
              <a:latin typeface="Calibri"/>
              <a:cs typeface="Calibri"/>
            </a:endParaRPr>
          </a:p>
          <a:p>
            <a:pPr marL="299085" marR="8255" indent="-287020" algn="just">
              <a:lnSpc>
                <a:spcPct val="100000"/>
              </a:lnSpc>
              <a:buFont typeface="Microsoft Sans Serif"/>
              <a:buChar char="•"/>
              <a:tabLst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создание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условий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для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самоопределения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социализации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обучающихся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основе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социокультурных, </a:t>
            </a:r>
            <a:r>
              <a:rPr sz="2000" b="1" spc="-5" dirty="0">
                <a:latin typeface="Calibri"/>
                <a:cs typeface="Calibri"/>
              </a:rPr>
              <a:t>духовно-нравственных ценностей </a:t>
            </a:r>
            <a:r>
              <a:rPr sz="2000" dirty="0">
                <a:latin typeface="Calibri"/>
                <a:cs typeface="Calibri"/>
              </a:rPr>
              <a:t>и принятых в </a:t>
            </a:r>
            <a:r>
              <a:rPr sz="2000" spc="-10" dirty="0">
                <a:latin typeface="Calibri"/>
                <a:cs typeface="Calibri"/>
              </a:rPr>
              <a:t>российском </a:t>
            </a:r>
            <a:r>
              <a:rPr sz="2000" spc="-5" dirty="0">
                <a:latin typeface="Calibri"/>
                <a:cs typeface="Calibri"/>
              </a:rPr>
              <a:t>обществе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правил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норм</a:t>
            </a:r>
            <a:r>
              <a:rPr sz="2000" b="1" spc="-10" dirty="0">
                <a:latin typeface="Calibri"/>
                <a:cs typeface="Calibri"/>
              </a:rPr>
              <a:t> поведения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интересах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человека,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семьи,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общества</a:t>
            </a:r>
            <a:r>
              <a:rPr sz="2000" dirty="0">
                <a:latin typeface="Calibri"/>
                <a:cs typeface="Calibri"/>
              </a:rPr>
              <a:t> 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государства,</a:t>
            </a:r>
            <a:endParaRPr sz="2000" dirty="0">
              <a:latin typeface="Calibri"/>
              <a:cs typeface="Calibri"/>
            </a:endParaRPr>
          </a:p>
          <a:p>
            <a:pPr marL="299085" marR="8255" indent="-287020" algn="just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формирование </a:t>
            </a:r>
            <a:r>
              <a:rPr sz="2000" dirty="0">
                <a:latin typeface="Calibri"/>
                <a:cs typeface="Calibri"/>
              </a:rPr>
              <a:t>у </a:t>
            </a:r>
            <a:r>
              <a:rPr sz="2000" spc="-10" dirty="0">
                <a:latin typeface="Calibri"/>
                <a:cs typeface="Calibri"/>
              </a:rPr>
              <a:t>обучающихся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чувства патриотизма, гражданственности</a:t>
            </a:r>
            <a:r>
              <a:rPr sz="2000" spc="-5" dirty="0">
                <a:latin typeface="Calibri"/>
                <a:cs typeface="Calibri"/>
              </a:rPr>
              <a:t>, уважения </a:t>
            </a:r>
            <a:r>
              <a:rPr sz="2000" dirty="0">
                <a:latin typeface="Calibri"/>
                <a:cs typeface="Calibri"/>
              </a:rPr>
              <a:t>к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памяти </a:t>
            </a:r>
            <a:r>
              <a:rPr sz="2000" b="1" spc="-10" dirty="0">
                <a:latin typeface="Calibri"/>
                <a:cs typeface="Calibri"/>
              </a:rPr>
              <a:t>защитников </a:t>
            </a:r>
            <a:r>
              <a:rPr sz="2000" b="1" spc="-5" dirty="0">
                <a:latin typeface="Calibri"/>
                <a:cs typeface="Calibri"/>
              </a:rPr>
              <a:t>Отечества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b="1" spc="-10" dirty="0">
                <a:latin typeface="Calibri"/>
                <a:cs typeface="Calibri"/>
              </a:rPr>
              <a:t>подвигам </a:t>
            </a:r>
            <a:r>
              <a:rPr sz="2000" b="1" spc="-35" dirty="0">
                <a:latin typeface="Calibri"/>
                <a:cs typeface="Calibri"/>
              </a:rPr>
              <a:t>Героев </a:t>
            </a:r>
            <a:r>
              <a:rPr sz="2000" b="1" spc="-10" dirty="0">
                <a:latin typeface="Calibri"/>
                <a:cs typeface="Calibri"/>
              </a:rPr>
              <a:t>Отечества, закону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правопорядку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человеку </a:t>
            </a:r>
            <a:r>
              <a:rPr sz="2000" b="1" spc="-25" dirty="0">
                <a:latin typeface="Calibri"/>
                <a:cs typeface="Calibri"/>
              </a:rPr>
              <a:t>труда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10" dirty="0">
                <a:latin typeface="Calibri"/>
                <a:cs typeface="Calibri"/>
              </a:rPr>
              <a:t>старшему поколению</a:t>
            </a:r>
            <a:r>
              <a:rPr sz="2000" spc="-10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взаимного уважения, </a:t>
            </a:r>
            <a:r>
              <a:rPr sz="2000" b="1" spc="-10" dirty="0">
                <a:latin typeface="Calibri"/>
                <a:cs typeface="Calibri"/>
              </a:rPr>
              <a:t>бережного отношения </a:t>
            </a:r>
            <a:r>
              <a:rPr sz="2000" dirty="0">
                <a:latin typeface="Calibri"/>
                <a:cs typeface="Calibri"/>
              </a:rPr>
              <a:t>к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культурному</a:t>
            </a:r>
            <a:r>
              <a:rPr sz="2000" b="1" spc="-10" dirty="0">
                <a:latin typeface="Calibri"/>
                <a:cs typeface="Calibri"/>
              </a:rPr>
              <a:t> наследию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традициям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многонационального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народа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Российской </a:t>
            </a:r>
            <a:r>
              <a:rPr sz="2000" b="1" spc="-5" dirty="0">
                <a:latin typeface="Calibri"/>
                <a:cs typeface="Calibri"/>
              </a:rPr>
              <a:t> Федерации,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природе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окружающей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среде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© АО</a:t>
            </a:r>
            <a:r>
              <a:rPr spc="-15" dirty="0"/>
              <a:t> </a:t>
            </a:r>
            <a:r>
              <a:rPr spc="-5" dirty="0"/>
              <a:t>«Издательство</a:t>
            </a:r>
            <a:r>
              <a:rPr spc="25" dirty="0"/>
              <a:t> </a:t>
            </a:r>
            <a:r>
              <a:rPr spc="-5" dirty="0"/>
              <a:t>«Просвещение»,</a:t>
            </a:r>
            <a:r>
              <a:rPr spc="15" dirty="0"/>
              <a:t> </a:t>
            </a:r>
            <a:r>
              <a:rPr spc="-5" dirty="0"/>
              <a:t>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25731" y="19278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C2B8D"/>
                </a:solidFill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092065" y="112522"/>
            <a:ext cx="2593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Ц</a:t>
            </a:r>
            <a:r>
              <a:rPr spc="-95" dirty="0"/>
              <a:t>е</a:t>
            </a:r>
            <a:r>
              <a:rPr spc="-40" dirty="0"/>
              <a:t>л</a:t>
            </a:r>
            <a:r>
              <a:rPr spc="-5" dirty="0"/>
              <a:t>ь</a:t>
            </a:r>
            <a:r>
              <a:rPr spc="-70" dirty="0"/>
              <a:t> </a:t>
            </a:r>
            <a:r>
              <a:rPr spc="-45" dirty="0"/>
              <a:t>во</a:t>
            </a:r>
            <a:r>
              <a:rPr spc="-35" dirty="0"/>
              <a:t>с</a:t>
            </a:r>
            <a:r>
              <a:rPr spc="-50" dirty="0"/>
              <a:t>п</a:t>
            </a:r>
            <a:r>
              <a:rPr spc="-40" dirty="0"/>
              <a:t>ит</a:t>
            </a:r>
            <a:r>
              <a:rPr spc="-45" dirty="0"/>
              <a:t>ан</a:t>
            </a:r>
            <a:r>
              <a:rPr spc="-40" dirty="0"/>
              <a:t>и</a:t>
            </a:r>
            <a:r>
              <a:rPr spc="-5" dirty="0"/>
              <a:t>я</a:t>
            </a: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3213" y="835152"/>
            <a:ext cx="6275738" cy="421538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45008" y="1202436"/>
            <a:ext cx="5641975" cy="369316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 marR="212090">
              <a:lnSpc>
                <a:spcPct val="100000"/>
              </a:lnSpc>
              <a:spcBef>
                <a:spcPts val="235"/>
              </a:spcBef>
            </a:pPr>
            <a:r>
              <a:rPr sz="1800" spc="-5" dirty="0">
                <a:latin typeface="Calibri"/>
                <a:cs typeface="Calibri"/>
              </a:rPr>
              <a:t>Современный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национальный воспитательный идеал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это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высоконравственный,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творческий,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компетентный </a:t>
            </a:r>
            <a:r>
              <a:rPr sz="1800" dirty="0">
                <a:latin typeface="Calibri"/>
                <a:cs typeface="Calibri"/>
              </a:rPr>
              <a:t> гражданин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России,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принимающий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судьбу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Отечества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как</a:t>
            </a:r>
            <a:r>
              <a:rPr sz="1800" dirty="0">
                <a:latin typeface="Calibri"/>
                <a:cs typeface="Calibri"/>
              </a:rPr>
              <a:t> свою </a:t>
            </a:r>
            <a:r>
              <a:rPr sz="1800" spc="-5" dirty="0">
                <a:latin typeface="Calibri"/>
                <a:cs typeface="Calibri"/>
              </a:rPr>
              <a:t>личную,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осознающий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ответственность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</a:t>
            </a:r>
            <a:endParaRPr sz="1800">
              <a:latin typeface="Calibri"/>
              <a:cs typeface="Calibri"/>
            </a:endParaRPr>
          </a:p>
          <a:p>
            <a:pPr marL="91440" marR="48133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настоящее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будущее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своей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страны,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укорененный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духовных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культурных</a:t>
            </a:r>
            <a:r>
              <a:rPr sz="1800" spc="-5" dirty="0">
                <a:latin typeface="Calibri"/>
                <a:cs typeface="Calibri"/>
              </a:rPr>
              <a:t> традициях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многонационального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народа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Российской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Федерации.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Исходя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этого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воспитательного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идеала,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также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основываясь</a:t>
            </a:r>
            <a:r>
              <a:rPr sz="1800" dirty="0">
                <a:latin typeface="Calibri"/>
                <a:cs typeface="Calibri"/>
              </a:rPr>
              <a:t> на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базовых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нашего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общества</a:t>
            </a:r>
            <a:endParaRPr sz="1800">
              <a:latin typeface="Calibri"/>
              <a:cs typeface="Calibri"/>
            </a:endParaRPr>
          </a:p>
          <a:p>
            <a:pPr marL="91440" marR="28003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ценностях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(таких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как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семья,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труд,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отечество,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природа,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мир,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знания,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культура,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здоровье,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человек)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формулируется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общая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цель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воспитания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общеобразовательной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организации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© АО</a:t>
            </a:r>
            <a:r>
              <a:rPr spc="-15" dirty="0"/>
              <a:t> </a:t>
            </a:r>
            <a:r>
              <a:rPr spc="-5" dirty="0"/>
              <a:t>«Издательство</a:t>
            </a:r>
            <a:r>
              <a:rPr spc="25" dirty="0"/>
              <a:t> </a:t>
            </a:r>
            <a:r>
              <a:rPr spc="-5" dirty="0"/>
              <a:t>«Просвещение»,</a:t>
            </a:r>
            <a:r>
              <a:rPr spc="15" dirty="0"/>
              <a:t> </a:t>
            </a:r>
            <a:r>
              <a:rPr spc="-5" dirty="0"/>
              <a:t>2022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261359" y="5074920"/>
            <a:ext cx="8473440" cy="119951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sz="1800" b="1" dirty="0">
                <a:latin typeface="Calibri"/>
                <a:cs typeface="Calibri"/>
              </a:rPr>
              <a:t>личностное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развитие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обучающихся,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проявляющееся:</a:t>
            </a:r>
            <a:endParaRPr sz="1800">
              <a:latin typeface="Calibri"/>
              <a:cs typeface="Calibri"/>
            </a:endParaRPr>
          </a:p>
          <a:p>
            <a:pPr marL="377825" indent="-287655">
              <a:lnSpc>
                <a:spcPct val="100000"/>
              </a:lnSpc>
              <a:buFont typeface="Wingdings"/>
              <a:buChar char=""/>
              <a:tabLst>
                <a:tab pos="378460" algn="l"/>
              </a:tabLst>
            </a:pP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усвоении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ими </a:t>
            </a:r>
            <a:r>
              <a:rPr sz="1800" b="1" spc="-5" dirty="0">
                <a:latin typeface="Calibri"/>
                <a:cs typeface="Calibri"/>
              </a:rPr>
              <a:t>социально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значимых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знаний</a:t>
            </a:r>
            <a:endParaRPr sz="1800">
              <a:latin typeface="Calibri"/>
              <a:cs typeface="Calibri"/>
            </a:endParaRPr>
          </a:p>
          <a:p>
            <a:pPr marL="377825" indent="-287655">
              <a:lnSpc>
                <a:spcPct val="100000"/>
              </a:lnSpc>
              <a:buFont typeface="Wingdings"/>
              <a:buChar char=""/>
              <a:tabLst>
                <a:tab pos="378460" algn="l"/>
              </a:tabLst>
            </a:pP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развитии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их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социально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значимых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отношений</a:t>
            </a:r>
            <a:endParaRPr sz="1800">
              <a:latin typeface="Calibri"/>
              <a:cs typeface="Calibri"/>
            </a:endParaRPr>
          </a:p>
          <a:p>
            <a:pPr marL="377825" indent="-287655">
              <a:lnSpc>
                <a:spcPct val="100000"/>
              </a:lnSpc>
              <a:buFont typeface="Wingdings"/>
              <a:buChar char=""/>
              <a:tabLst>
                <a:tab pos="378460" algn="l"/>
              </a:tabLst>
            </a:pP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5" dirty="0">
                <a:latin typeface="Calibri"/>
                <a:cs typeface="Calibri"/>
              </a:rPr>
              <a:t> приобретении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ими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опыта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осуществления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социально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значимых</a:t>
            </a:r>
            <a:r>
              <a:rPr sz="1800" b="1" spc="3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дел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8373871" cy="430887"/>
          </a:xfrm>
        </p:spPr>
        <p:txBody>
          <a:bodyPr/>
          <a:lstStyle/>
          <a:p>
            <a:r>
              <a:rPr lang="ru-RU" dirty="0" smtClean="0"/>
              <a:t>Календарь воспитательной работы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t="10750" r="5304" b="6433"/>
          <a:stretch/>
        </p:blipFill>
        <p:spPr>
          <a:xfrm>
            <a:off x="609600" y="1143000"/>
            <a:ext cx="6172200" cy="5285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1" t="18835" r="9848" b="7055"/>
          <a:stretch/>
        </p:blipFill>
        <p:spPr>
          <a:xfrm>
            <a:off x="7162800" y="1143000"/>
            <a:ext cx="4390765" cy="30960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1" t="24303" r="9879" b="5406"/>
          <a:stretch/>
        </p:blipFill>
        <p:spPr>
          <a:xfrm>
            <a:off x="8305800" y="4082716"/>
            <a:ext cx="3429109" cy="23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t="18835" r="22727" b="5707"/>
          <a:stretch/>
        </p:blipFill>
        <p:spPr>
          <a:xfrm>
            <a:off x="360217" y="533400"/>
            <a:ext cx="5715000" cy="42672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2" t="17487" r="22727" b="8403"/>
          <a:stretch/>
        </p:blipFill>
        <p:spPr>
          <a:xfrm>
            <a:off x="6192981" y="1905000"/>
            <a:ext cx="5638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0" t="22876" r="28788" b="28615"/>
          <a:stretch/>
        </p:blipFill>
        <p:spPr>
          <a:xfrm>
            <a:off x="1103958" y="70148"/>
            <a:ext cx="10554642" cy="666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25731" y="19278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C2B8D"/>
                </a:solidFill>
                <a:latin typeface="Calibri"/>
                <a:cs typeface="Calibri"/>
              </a:rPr>
              <a:t>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698751" y="171957"/>
            <a:ext cx="6455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Виды,</a:t>
            </a:r>
            <a:r>
              <a:rPr spc="-105" dirty="0"/>
              <a:t> </a:t>
            </a:r>
            <a:r>
              <a:rPr spc="-35" dirty="0"/>
              <a:t>формы</a:t>
            </a:r>
            <a:r>
              <a:rPr spc="-85" dirty="0"/>
              <a:t> </a:t>
            </a:r>
            <a:r>
              <a:rPr spc="-5" dirty="0"/>
              <a:t>и</a:t>
            </a:r>
            <a:r>
              <a:rPr spc="-90" dirty="0"/>
              <a:t> </a:t>
            </a:r>
            <a:r>
              <a:rPr spc="-55" dirty="0"/>
              <a:t>содержание</a:t>
            </a:r>
            <a:r>
              <a:rPr spc="-95" dirty="0"/>
              <a:t> </a:t>
            </a:r>
            <a:r>
              <a:rPr spc="-45" dirty="0"/>
              <a:t>деятельности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91312" y="1060703"/>
            <a:ext cx="11071860" cy="64643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 marR="970915">
              <a:lnSpc>
                <a:spcPct val="100000"/>
              </a:lnSpc>
              <a:spcBef>
                <a:spcPts val="245"/>
              </a:spcBef>
            </a:pPr>
            <a:r>
              <a:rPr sz="1800" spc="-5" dirty="0">
                <a:latin typeface="Calibri"/>
                <a:cs typeface="Calibri"/>
              </a:rPr>
              <a:t>Практическая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реализация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цели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задач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воспитания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осуществляется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рамках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следующих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направлений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воспитательной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работы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школы.</a:t>
            </a:r>
            <a:r>
              <a:rPr sz="1800" spc="-10" dirty="0">
                <a:latin typeface="Calibri"/>
                <a:cs typeface="Calibri"/>
              </a:rPr>
              <a:t> Каждое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них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представлено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соответствующем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модуле: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796" y="2055876"/>
            <a:ext cx="551688" cy="55321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68796" y="3461003"/>
            <a:ext cx="551688" cy="55321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182104" y="2166365"/>
            <a:ext cx="36817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C2B8D"/>
                </a:solidFill>
                <a:latin typeface="Calibri"/>
                <a:cs typeface="Calibri"/>
              </a:rPr>
              <a:t>Детские</a:t>
            </a:r>
            <a:r>
              <a:rPr sz="1800" spc="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C2B8D"/>
                </a:solidFill>
                <a:latin typeface="Calibri"/>
                <a:cs typeface="Calibri"/>
              </a:rPr>
              <a:t>общественные</a:t>
            </a:r>
            <a:r>
              <a:rPr sz="1800" spc="2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C2B8D"/>
                </a:solidFill>
                <a:latin typeface="Calibri"/>
                <a:cs typeface="Calibri"/>
              </a:rPr>
              <a:t>объединения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82104" y="3564128"/>
            <a:ext cx="3122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C2B8D"/>
                </a:solidFill>
                <a:latin typeface="Calibri"/>
                <a:cs typeface="Calibri"/>
              </a:rPr>
              <a:t>Ключевые</a:t>
            </a:r>
            <a:r>
              <a:rPr sz="180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C2B8D"/>
                </a:solidFill>
                <a:latin typeface="Calibri"/>
                <a:cs typeface="Calibri"/>
              </a:rPr>
              <a:t>общешкольные</a:t>
            </a:r>
            <a:r>
              <a:rPr sz="1800" spc="-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C2B8D"/>
                </a:solidFill>
                <a:latin typeface="Calibri"/>
                <a:cs typeface="Calibri"/>
              </a:rPr>
              <a:t>дела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91655" y="5573267"/>
            <a:ext cx="530351" cy="530352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7182104" y="5678525"/>
            <a:ext cx="2476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C2B8D"/>
                </a:solidFill>
                <a:latin typeface="Calibri"/>
                <a:cs typeface="Calibri"/>
              </a:rPr>
              <a:t>Дополнительный</a:t>
            </a:r>
            <a:r>
              <a:rPr sz="1800" spc="-4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C2B8D"/>
                </a:solidFill>
                <a:latin typeface="Calibri"/>
                <a:cs typeface="Calibri"/>
              </a:rPr>
              <a:t>модуль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3983" y="3409188"/>
            <a:ext cx="551688" cy="55168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447038" y="3527805"/>
            <a:ext cx="2080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C2B8D"/>
                </a:solidFill>
                <a:latin typeface="Calibri"/>
                <a:cs typeface="Calibri"/>
              </a:rPr>
              <a:t>Работа</a:t>
            </a:r>
            <a:r>
              <a:rPr sz="1800" spc="-2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C2B8D"/>
                </a:solidFill>
                <a:latin typeface="Calibri"/>
                <a:cs typeface="Calibri"/>
              </a:rPr>
              <a:t>с</a:t>
            </a:r>
            <a:r>
              <a:rPr sz="1800" spc="-2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2C2B8D"/>
                </a:solidFill>
                <a:latin typeface="Calibri"/>
                <a:cs typeface="Calibri"/>
              </a:rPr>
              <a:t>родителями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68796" y="2759964"/>
            <a:ext cx="551688" cy="553212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7182104" y="2863341"/>
            <a:ext cx="1734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C2B8D"/>
                </a:solidFill>
                <a:latin typeface="Calibri"/>
                <a:cs typeface="Calibri"/>
              </a:rPr>
              <a:t>Школьные</a:t>
            </a:r>
            <a:r>
              <a:rPr sz="1800" spc="-6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C2B8D"/>
                </a:solidFill>
                <a:latin typeface="Calibri"/>
                <a:cs typeface="Calibri"/>
              </a:rPr>
              <a:t>медиа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6363" y="2700527"/>
            <a:ext cx="553211" cy="55321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429258" y="2797809"/>
            <a:ext cx="3208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C2B8D"/>
                </a:solidFill>
                <a:latin typeface="Calibri"/>
                <a:cs typeface="Calibri"/>
              </a:rPr>
              <a:t>Курсы</a:t>
            </a:r>
            <a:r>
              <a:rPr sz="1800" spc="1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C2B8D"/>
                </a:solidFill>
                <a:latin typeface="Calibri"/>
                <a:cs typeface="Calibri"/>
              </a:rPr>
              <a:t>внеурочной</a:t>
            </a:r>
            <a:r>
              <a:rPr sz="1800" spc="1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C2B8D"/>
                </a:solidFill>
                <a:latin typeface="Calibri"/>
                <a:cs typeface="Calibri"/>
              </a:rPr>
              <a:t>деятельности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4172" y="2014727"/>
            <a:ext cx="553212" cy="553212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423542" y="2181225"/>
            <a:ext cx="1568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C2B8D"/>
                </a:solidFill>
                <a:latin typeface="Calibri"/>
                <a:cs typeface="Calibri"/>
              </a:rPr>
              <a:t>Школьный</a:t>
            </a:r>
            <a:r>
              <a:rPr sz="1800" spc="-7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C2B8D"/>
                </a:solidFill>
                <a:latin typeface="Calibri"/>
                <a:cs typeface="Calibri"/>
              </a:rPr>
              <a:t>урок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67271" y="4175759"/>
            <a:ext cx="551687" cy="551688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7182104" y="4287088"/>
            <a:ext cx="44303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C2B8D"/>
                </a:solidFill>
                <a:latin typeface="Calibri"/>
                <a:cs typeface="Calibri"/>
              </a:rPr>
              <a:t>Организация</a:t>
            </a:r>
            <a:r>
              <a:rPr sz="1800" spc="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C2B8D"/>
                </a:solidFill>
                <a:latin typeface="Calibri"/>
                <a:cs typeface="Calibri"/>
              </a:rPr>
              <a:t>предметно-эстетической</a:t>
            </a:r>
            <a:r>
              <a:rPr sz="1800" spc="5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C2B8D"/>
                </a:solidFill>
                <a:latin typeface="Calibri"/>
                <a:cs typeface="Calibri"/>
              </a:rPr>
              <a:t>среды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67271" y="4895088"/>
            <a:ext cx="551687" cy="551688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7182104" y="5054346"/>
            <a:ext cx="3125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C2B8D"/>
                </a:solidFill>
                <a:latin typeface="Calibri"/>
                <a:cs typeface="Calibri"/>
              </a:rPr>
              <a:t>Экскурсии, </a:t>
            </a:r>
            <a:r>
              <a:rPr sz="1800" spc="-10" dirty="0">
                <a:solidFill>
                  <a:srgbClr val="2C2B8D"/>
                </a:solidFill>
                <a:latin typeface="Calibri"/>
                <a:cs typeface="Calibri"/>
              </a:rPr>
              <a:t>экспедиции, </a:t>
            </a:r>
            <a:r>
              <a:rPr sz="1800" spc="-20" dirty="0">
                <a:solidFill>
                  <a:srgbClr val="2C2B8D"/>
                </a:solidFill>
                <a:latin typeface="Calibri"/>
                <a:cs typeface="Calibri"/>
              </a:rPr>
              <a:t>походы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2272" y="4117847"/>
            <a:ext cx="553212" cy="553212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447038" y="4220717"/>
            <a:ext cx="2188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C2B8D"/>
                </a:solidFill>
                <a:latin typeface="Calibri"/>
                <a:cs typeface="Calibri"/>
              </a:rPr>
              <a:t>Классное</a:t>
            </a:r>
            <a:r>
              <a:rPr sz="1800" spc="-2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2C2B8D"/>
                </a:solidFill>
                <a:latin typeface="Calibri"/>
                <a:cs typeface="Calibri"/>
              </a:rPr>
              <a:t>руководство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7031" y="4861559"/>
            <a:ext cx="551688" cy="551687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1447038" y="4953761"/>
            <a:ext cx="16821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C2B8D"/>
                </a:solidFill>
                <a:latin typeface="Calibri"/>
                <a:cs typeface="Calibri"/>
              </a:rPr>
              <a:t>Самоуправление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7031" y="5596128"/>
            <a:ext cx="551688" cy="553212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1458213" y="5678220"/>
            <a:ext cx="17068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C2B8D"/>
                </a:solidFill>
                <a:latin typeface="Calibri"/>
                <a:cs typeface="Calibri"/>
              </a:rPr>
              <a:t>Профориентация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© АО</a:t>
            </a:r>
            <a:r>
              <a:rPr spc="-15" dirty="0"/>
              <a:t> </a:t>
            </a:r>
            <a:r>
              <a:rPr spc="-5" dirty="0"/>
              <a:t>«Издательство</a:t>
            </a:r>
            <a:r>
              <a:rPr spc="25" dirty="0"/>
              <a:t> </a:t>
            </a:r>
            <a:r>
              <a:rPr spc="-5" dirty="0"/>
              <a:t>«Просвещение»,</a:t>
            </a:r>
            <a:r>
              <a:rPr spc="15" dirty="0"/>
              <a:t> </a:t>
            </a:r>
            <a:r>
              <a:rPr spc="-5" dirty="0"/>
              <a:t>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90600" y="46481"/>
            <a:ext cx="93681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2945" marR="5080" indent="-690880">
              <a:lnSpc>
                <a:spcPct val="100000"/>
              </a:lnSpc>
              <a:spcBef>
                <a:spcPts val="95"/>
              </a:spcBef>
              <a:tabLst>
                <a:tab pos="581025" algn="l"/>
              </a:tabLst>
            </a:pPr>
            <a:r>
              <a:rPr b="0" spc="254" dirty="0" smtClean="0">
                <a:latin typeface="Times New Roman"/>
                <a:cs typeface="Times New Roman"/>
              </a:rPr>
              <a:t> </a:t>
            </a:r>
            <a:r>
              <a:rPr spc="-40" dirty="0"/>
              <a:t>Направления</a:t>
            </a:r>
            <a:r>
              <a:rPr spc="-75" dirty="0"/>
              <a:t> </a:t>
            </a:r>
            <a:r>
              <a:rPr spc="-45" dirty="0"/>
              <a:t>воспитательной</a:t>
            </a:r>
            <a:r>
              <a:rPr spc="-95" dirty="0"/>
              <a:t> </a:t>
            </a:r>
            <a:r>
              <a:rPr spc="-40" dirty="0"/>
              <a:t>работы,</a:t>
            </a:r>
            <a:r>
              <a:rPr spc="-95" dirty="0"/>
              <a:t> </a:t>
            </a:r>
            <a:r>
              <a:rPr spc="-50" dirty="0"/>
              <a:t>которые</a:t>
            </a:r>
            <a:r>
              <a:rPr spc="-105" dirty="0"/>
              <a:t> </a:t>
            </a:r>
            <a:r>
              <a:rPr spc="-45" dirty="0"/>
              <a:t>наиболее </a:t>
            </a:r>
            <a:r>
              <a:rPr spc="-615" dirty="0"/>
              <a:t> </a:t>
            </a:r>
            <a:r>
              <a:rPr spc="-40" dirty="0"/>
              <a:t>эффективно</a:t>
            </a:r>
            <a:r>
              <a:rPr spc="-90" dirty="0"/>
              <a:t> </a:t>
            </a:r>
            <a:r>
              <a:rPr spc="-55" dirty="0"/>
              <a:t>может</a:t>
            </a:r>
            <a:r>
              <a:rPr spc="-65" dirty="0"/>
              <a:t> </a:t>
            </a:r>
            <a:r>
              <a:rPr spc="-35" dirty="0"/>
              <a:t>вести</a:t>
            </a:r>
            <a:r>
              <a:rPr spc="-80" dirty="0"/>
              <a:t> </a:t>
            </a:r>
            <a:r>
              <a:rPr spc="-45" dirty="0"/>
              <a:t>учитель</a:t>
            </a:r>
            <a:r>
              <a:rPr spc="-100" dirty="0"/>
              <a:t> </a:t>
            </a:r>
            <a:r>
              <a:rPr spc="-40" dirty="0"/>
              <a:t>географии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91312" y="1345691"/>
            <a:ext cx="4052570" cy="230886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 marR="93980">
              <a:lnSpc>
                <a:spcPct val="100000"/>
              </a:lnSpc>
              <a:spcBef>
                <a:spcPts val="270"/>
              </a:spcBef>
            </a:pPr>
            <a:r>
              <a:rPr sz="1600" b="1" spc="-25" dirty="0">
                <a:solidFill>
                  <a:srgbClr val="C00000"/>
                </a:solidFill>
                <a:latin typeface="Calibri"/>
                <a:cs typeface="Calibri"/>
              </a:rPr>
              <a:t>Модуль</a:t>
            </a:r>
            <a:r>
              <a:rPr sz="16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«Курсы</a:t>
            </a:r>
            <a:r>
              <a:rPr sz="16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внеурочной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деятельности» </a:t>
            </a:r>
            <a:r>
              <a:rPr sz="1600" b="1" spc="-3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Туристско-краеведческая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деятельность.</a:t>
            </a:r>
            <a:endParaRPr sz="1600">
              <a:latin typeface="Calibri"/>
              <a:cs typeface="Calibri"/>
            </a:endParaRPr>
          </a:p>
          <a:p>
            <a:pPr marL="91440" marR="1081405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Курсы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внеурочной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деятельности,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направленные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 воспитание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</a:t>
            </a:r>
            <a:endParaRPr sz="1600">
              <a:latin typeface="Calibri"/>
              <a:cs typeface="Calibri"/>
            </a:endParaRPr>
          </a:p>
          <a:p>
            <a:pPr marL="91440" marR="42799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обучающихся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любви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 </a:t>
            </a:r>
            <a:r>
              <a:rPr sz="1600" spc="-10" dirty="0">
                <a:latin typeface="Calibri"/>
                <a:cs typeface="Calibri"/>
              </a:rPr>
              <a:t>своему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краю,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его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истории,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культуре,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природе,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развитие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самостоятельности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ответственности</a:t>
            </a:r>
            <a:endParaRPr sz="1600">
              <a:latin typeface="Calibri"/>
              <a:cs typeface="Calibri"/>
            </a:endParaRPr>
          </a:p>
          <a:p>
            <a:pPr marL="91440" marR="98425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обучающихся,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формирование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них</a:t>
            </a:r>
            <a:r>
              <a:rPr sz="1600" spc="-10" dirty="0">
                <a:latin typeface="Calibri"/>
                <a:cs typeface="Calibri"/>
              </a:rPr>
              <a:t> навыков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самообслуживающего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труда.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7783" y="3814571"/>
            <a:ext cx="11115040" cy="2801620"/>
          </a:xfrm>
          <a:custGeom>
            <a:avLst/>
            <a:gdLst/>
            <a:ahLst/>
            <a:cxnLst/>
            <a:rect l="l" t="t" r="r" b="b"/>
            <a:pathLst>
              <a:path w="11115040" h="2801620">
                <a:moveTo>
                  <a:pt x="0" y="2801112"/>
                </a:moveTo>
                <a:lnTo>
                  <a:pt x="11114532" y="2801112"/>
                </a:lnTo>
                <a:lnTo>
                  <a:pt x="11114532" y="0"/>
                </a:lnTo>
                <a:lnTo>
                  <a:pt x="0" y="0"/>
                </a:lnTo>
                <a:lnTo>
                  <a:pt x="0" y="2801112"/>
                </a:lnTo>
                <a:close/>
              </a:path>
            </a:pathLst>
          </a:custGeom>
          <a:ln w="9143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35914" y="3836289"/>
            <a:ext cx="10825480" cy="270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C00000"/>
                </a:solidFill>
                <a:latin typeface="Calibri"/>
                <a:cs typeface="Calibri"/>
              </a:rPr>
              <a:t>Модуль</a:t>
            </a:r>
            <a:r>
              <a:rPr sz="16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«Экскурсии,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экспедиции,</a:t>
            </a:r>
            <a:r>
              <a:rPr sz="16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походы»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пешие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прогулки,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экскурсии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или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походы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выходного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дня;</a:t>
            </a:r>
            <a:endParaRPr sz="1600">
              <a:latin typeface="Calibri"/>
              <a:cs typeface="Calibri"/>
            </a:endParaRPr>
          </a:p>
          <a:p>
            <a:pPr marL="299085" marR="44450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5" dirty="0">
                <a:latin typeface="Calibri"/>
                <a:cs typeface="Calibri"/>
              </a:rPr>
              <a:t>многодневные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походы,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организуемые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совместно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организациями,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реализующими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дополнительные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общеразвивающие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программы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осуществляемые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обязательным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привлечением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обучающихся;</a:t>
            </a:r>
            <a:endParaRPr sz="16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турслёт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участием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команд,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сформированных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из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педагогических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работников,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обучающихся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их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родителей,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включающий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 себя,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например: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соревнование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технике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пешеходного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туризма,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соревнование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спортивному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ориентированию,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конкурс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</a:t>
            </a:r>
            <a:r>
              <a:rPr sz="1600" spc="-5" dirty="0">
                <a:latin typeface="Calibri"/>
                <a:cs typeface="Calibri"/>
              </a:rPr>
              <a:t> лучшую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топографическую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съемку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местности,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конкурс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знатоков</a:t>
            </a:r>
            <a:r>
              <a:rPr sz="1600" spc="-5" dirty="0">
                <a:latin typeface="Calibri"/>
                <a:cs typeface="Calibri"/>
              </a:rPr>
              <a:t> лекарственных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растений,</a:t>
            </a:r>
            <a:r>
              <a:rPr sz="1600" spc="-10" dirty="0">
                <a:latin typeface="Calibri"/>
                <a:cs typeface="Calibri"/>
              </a:rPr>
              <a:t> конкурс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туристской </a:t>
            </a:r>
            <a:r>
              <a:rPr sz="1600" spc="-5" dirty="0">
                <a:latin typeface="Calibri"/>
                <a:cs typeface="Calibri"/>
              </a:rPr>
              <a:t> кухни,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конкурс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туристской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песни,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конкурс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благоустройства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командных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биваков, комбинированную</a:t>
            </a:r>
            <a:r>
              <a:rPr sz="1600" spc="-5" dirty="0">
                <a:latin typeface="Calibri"/>
                <a:cs typeface="Calibri"/>
              </a:rPr>
              <a:t> эстафету;</a:t>
            </a:r>
            <a:endParaRPr sz="1600">
              <a:latin typeface="Calibri"/>
              <a:cs typeface="Calibri"/>
            </a:endParaRPr>
          </a:p>
          <a:p>
            <a:pPr marL="299085" marR="335280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летний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выездной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палаточный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лагерь,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ориентированный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организацию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активного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отдыха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обучающихся,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обучение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навыкам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выживания 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дикой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природе,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закаливание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(программа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лагеря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может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включать </a:t>
            </a:r>
            <a:r>
              <a:rPr sz="1600" spc="-10" dirty="0">
                <a:latin typeface="Calibri"/>
                <a:cs typeface="Calibri"/>
              </a:rPr>
              <a:t>мини-походы,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марш-броски,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ночное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ориентирование,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робинзонады,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квесты,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игры,</a:t>
            </a:r>
            <a:r>
              <a:rPr sz="1600" spc="-5" dirty="0">
                <a:latin typeface="Calibri"/>
                <a:cs typeface="Calibri"/>
              </a:rPr>
              <a:t> соревнования,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конкурсы).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3252" y="1165860"/>
            <a:ext cx="6998208" cy="2877312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© АО</a:t>
            </a:r>
            <a:r>
              <a:rPr spc="-15" dirty="0"/>
              <a:t> </a:t>
            </a:r>
            <a:r>
              <a:rPr spc="-5" dirty="0"/>
              <a:t>«Издательство</a:t>
            </a:r>
            <a:r>
              <a:rPr spc="25" dirty="0"/>
              <a:t> </a:t>
            </a:r>
            <a:r>
              <a:rPr spc="-5" dirty="0"/>
              <a:t>«Просвещение»,</a:t>
            </a:r>
            <a:r>
              <a:rPr spc="15" dirty="0"/>
              <a:t> </a:t>
            </a:r>
            <a:r>
              <a:rPr spc="-5" dirty="0"/>
              <a:t>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23623" y="1927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C2B8D"/>
                </a:solidFill>
                <a:latin typeface="Calibri"/>
                <a:cs typeface="Calibri"/>
              </a:rPr>
              <a:t>11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269104" y="171957"/>
            <a:ext cx="4228465" cy="821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М</a:t>
            </a:r>
            <a:r>
              <a:rPr spc="-120" dirty="0"/>
              <a:t>о</a:t>
            </a:r>
            <a:r>
              <a:rPr spc="-75" dirty="0"/>
              <a:t>д</a:t>
            </a:r>
            <a:r>
              <a:rPr spc="-145" dirty="0"/>
              <a:t>у</a:t>
            </a:r>
            <a:r>
              <a:rPr spc="-40" dirty="0"/>
              <a:t>л</a:t>
            </a:r>
            <a:r>
              <a:rPr spc="-5" dirty="0"/>
              <a:t>ь</a:t>
            </a:r>
            <a:r>
              <a:rPr spc="-100" dirty="0"/>
              <a:t> </a:t>
            </a:r>
            <a:r>
              <a:rPr spc="-50" dirty="0"/>
              <a:t>«</a:t>
            </a:r>
            <a:r>
              <a:rPr spc="-45" dirty="0"/>
              <a:t>Ш</a:t>
            </a:r>
            <a:r>
              <a:rPr spc="-95" dirty="0"/>
              <a:t>ко</a:t>
            </a:r>
            <a:r>
              <a:rPr spc="-40" dirty="0"/>
              <a:t>л</a:t>
            </a:r>
            <a:r>
              <a:rPr spc="-45" dirty="0"/>
              <a:t>ьн</a:t>
            </a:r>
            <a:r>
              <a:rPr spc="-40" dirty="0"/>
              <a:t>ы</a:t>
            </a:r>
            <a:r>
              <a:rPr spc="-5" dirty="0"/>
              <a:t>й</a:t>
            </a:r>
            <a:r>
              <a:rPr spc="-80" dirty="0"/>
              <a:t> </a:t>
            </a:r>
            <a:r>
              <a:rPr spc="-50" dirty="0"/>
              <a:t>у</a:t>
            </a:r>
            <a:r>
              <a:rPr spc="-45" dirty="0"/>
              <a:t>рок</a:t>
            </a:r>
            <a:r>
              <a:rPr spc="-5" dirty="0"/>
              <a:t>»</a:t>
            </a: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400" spc="-5" dirty="0">
                <a:solidFill>
                  <a:srgbClr val="C00000"/>
                </a:solidFill>
              </a:rPr>
              <a:t>доверие,</a:t>
            </a:r>
            <a:r>
              <a:rPr sz="2400" spc="-10" dirty="0">
                <a:solidFill>
                  <a:srgbClr val="C00000"/>
                </a:solidFill>
              </a:rPr>
              <a:t> дисциплина,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шефство</a:t>
            </a:r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445008" y="1347216"/>
            <a:ext cx="5283835" cy="4772025"/>
          </a:xfrm>
          <a:custGeom>
            <a:avLst/>
            <a:gdLst/>
            <a:ahLst/>
            <a:cxnLst/>
            <a:rect l="l" t="t" r="r" b="b"/>
            <a:pathLst>
              <a:path w="5283835" h="4772025">
                <a:moveTo>
                  <a:pt x="0" y="4771644"/>
                </a:moveTo>
                <a:lnTo>
                  <a:pt x="5283708" y="4771644"/>
                </a:lnTo>
                <a:lnTo>
                  <a:pt x="5283708" y="0"/>
                </a:lnTo>
                <a:lnTo>
                  <a:pt x="0" y="0"/>
                </a:lnTo>
                <a:lnTo>
                  <a:pt x="0" y="4771644"/>
                </a:lnTo>
                <a:close/>
              </a:path>
            </a:pathLst>
          </a:custGeom>
          <a:ln w="914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4357" y="1368933"/>
            <a:ext cx="5110480" cy="4658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1851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Реализация </a:t>
            </a:r>
            <a:r>
              <a:rPr sz="1600" spc="-10" dirty="0">
                <a:latin typeface="Calibri"/>
                <a:cs typeface="Calibri"/>
              </a:rPr>
              <a:t>педагогическими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работниками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воспитательного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потенциала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урока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предполагает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следующее: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установление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доверительных</a:t>
            </a:r>
            <a:r>
              <a:rPr sz="1600" spc="-5" dirty="0">
                <a:latin typeface="Calibri"/>
                <a:cs typeface="Calibri"/>
              </a:rPr>
              <a:t> отношений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между</a:t>
            </a:r>
            <a:endParaRPr sz="1600">
              <a:latin typeface="Calibri"/>
              <a:cs typeface="Calibri"/>
            </a:endParaRPr>
          </a:p>
          <a:p>
            <a:pPr marL="299085" marR="40259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педагогическим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работником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 его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обучающимися,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способствующих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позитивному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восприятию</a:t>
            </a:r>
            <a:endParaRPr sz="1600">
              <a:latin typeface="Calibri"/>
              <a:cs typeface="Calibri"/>
            </a:endParaRPr>
          </a:p>
          <a:p>
            <a:pPr marL="299085" marR="508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обучающимися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требований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просьб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педагогического </a:t>
            </a:r>
            <a:r>
              <a:rPr sz="1600" spc="-10" dirty="0">
                <a:latin typeface="Calibri"/>
                <a:cs typeface="Calibri"/>
              </a:rPr>
              <a:t> работника,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привлечению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их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внимания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обсуждаемой </a:t>
            </a:r>
            <a:r>
              <a:rPr sz="1600" spc="-5" dirty="0">
                <a:latin typeface="Calibri"/>
                <a:cs typeface="Calibri"/>
              </a:rPr>
              <a:t> на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уроке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информации,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активизации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познавательной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деятельности;</a:t>
            </a:r>
            <a:endParaRPr sz="1600">
              <a:latin typeface="Calibri"/>
              <a:cs typeface="Calibri"/>
            </a:endParaRPr>
          </a:p>
          <a:p>
            <a:pPr marL="299085" marR="22923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побуждение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обучающихся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соблюдать</a:t>
            </a:r>
            <a:r>
              <a:rPr sz="1600" spc="-5" dirty="0">
                <a:latin typeface="Calibri"/>
                <a:cs typeface="Calibri"/>
              </a:rPr>
              <a:t> на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уроке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общепринятые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нормы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поведения,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правила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общения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со старшими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(педагогическими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работниками)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  <a:p>
            <a:pPr marL="299085" marR="33401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сверстниками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(обучающимися),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принципы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учебной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дисциплины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 самоорганизации;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организация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шефства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мотивированных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  <a:p>
            <a:pPr marL="299085" marR="133350" algn="just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эрудированных обучающихся </a:t>
            </a:r>
            <a:r>
              <a:rPr sz="1600" spc="-5" dirty="0">
                <a:latin typeface="Calibri"/>
                <a:cs typeface="Calibri"/>
              </a:rPr>
              <a:t>над их </a:t>
            </a:r>
            <a:r>
              <a:rPr sz="1600" spc="-10" dirty="0">
                <a:latin typeface="Calibri"/>
                <a:cs typeface="Calibri"/>
              </a:rPr>
              <a:t>неуспевающими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одноклассниками, дающего </a:t>
            </a:r>
            <a:r>
              <a:rPr sz="1600" spc="-5" dirty="0">
                <a:latin typeface="Calibri"/>
                <a:cs typeface="Calibri"/>
              </a:rPr>
              <a:t>обучающимся социально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значимый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опыт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сотрудничества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взаимной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помощи.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7108" y="1673351"/>
            <a:ext cx="5945124" cy="3962400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© АО</a:t>
            </a:r>
            <a:r>
              <a:rPr spc="-15" dirty="0"/>
              <a:t> </a:t>
            </a:r>
            <a:r>
              <a:rPr spc="-5" dirty="0"/>
              <a:t>«Издательство</a:t>
            </a:r>
            <a:r>
              <a:rPr spc="25" dirty="0"/>
              <a:t> </a:t>
            </a:r>
            <a:r>
              <a:rPr spc="-5" dirty="0"/>
              <a:t>«Просвещение»,</a:t>
            </a:r>
            <a:r>
              <a:rPr spc="15" dirty="0"/>
              <a:t> </a:t>
            </a:r>
            <a:r>
              <a:rPr spc="-5" dirty="0"/>
              <a:t>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1151</Words>
  <Application>Microsoft Office PowerPoint</Application>
  <PresentationFormat>Широкоэкранный</PresentationFormat>
  <Paragraphs>126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Microsoft Sans Serif</vt:lpstr>
      <vt:lpstr>Times New Roman</vt:lpstr>
      <vt:lpstr>Wingdings</vt:lpstr>
      <vt:lpstr>Office Theme</vt:lpstr>
      <vt:lpstr>Презентация PowerPoint</vt:lpstr>
      <vt:lpstr>Расширение понятия «Воспитания»</vt:lpstr>
      <vt:lpstr>Цель воспитания</vt:lpstr>
      <vt:lpstr>Календарь воспитательной работы</vt:lpstr>
      <vt:lpstr>Презентация PowerPoint</vt:lpstr>
      <vt:lpstr>Презентация PowerPoint</vt:lpstr>
      <vt:lpstr>Виды, формы и содержание деятельности</vt:lpstr>
      <vt:lpstr> Направления воспитательной работы, которые наиболее  эффективно может вести учитель географии</vt:lpstr>
      <vt:lpstr>Модуль «Школьный урок» доверие, дисциплина, шефство</vt:lpstr>
      <vt:lpstr>Модуль «Школьный урок» ценностный аспект</vt:lpstr>
      <vt:lpstr>Модуль «Школьный урок» образцы поведения</vt:lpstr>
      <vt:lpstr>Модуль «Школьный урок» интерактивные формы работы</vt:lpstr>
      <vt:lpstr>Модуль «Школьный урок»</vt:lpstr>
      <vt:lpstr>Модуль «Школьный урок»</vt:lpstr>
      <vt:lpstr>Методы и приемы достижения личностных результатов</vt:lpstr>
      <vt:lpstr>Разговор о важном и Всероссийские уроки</vt:lpstr>
      <vt:lpstr>Презентация PowerPoint</vt:lpstr>
      <vt:lpstr>Комплексное решение в планировании и организации системы воспитательной работы в школе: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Грачева Екатерина Андреевна</dc:creator>
  <cp:lastModifiedBy>School_1 komp 15</cp:lastModifiedBy>
  <cp:revision>10</cp:revision>
  <dcterms:created xsi:type="dcterms:W3CDTF">2024-08-26T04:26:47Z</dcterms:created>
  <dcterms:modified xsi:type="dcterms:W3CDTF">2024-08-26T08:29:59Z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2024-08-26T00:00:00Z</vt:filetime>
  </property>
</Properties>
</file>