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4" r:id="rId9"/>
    <p:sldId id="265" r:id="rId10"/>
    <p:sldId id="263" r:id="rId11"/>
    <p:sldId id="266" r:id="rId12"/>
    <p:sldId id="267" r:id="rId13"/>
    <p:sldId id="270" r:id="rId14"/>
    <p:sldId id="271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7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CFC0-7627-49E6-9F9F-31CACEEB6A16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E097B-B71D-46F1-B0C3-399A83516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E097B-B71D-46F1-B0C3-399A8351649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E097B-B71D-46F1-B0C3-399A8351649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851-9578-431F-A72D-A68A259BADD4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410-33F5-4DFC-AA36-0F315BE7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851-9578-431F-A72D-A68A259BADD4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410-33F5-4DFC-AA36-0F315BE7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851-9578-431F-A72D-A68A259BADD4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410-33F5-4DFC-AA36-0F315BE7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851-9578-431F-A72D-A68A259BADD4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410-33F5-4DFC-AA36-0F315BE7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851-9578-431F-A72D-A68A259BADD4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410-33F5-4DFC-AA36-0F315BE7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851-9578-431F-A72D-A68A259BADD4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410-33F5-4DFC-AA36-0F315BE7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851-9578-431F-A72D-A68A259BADD4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410-33F5-4DFC-AA36-0F315BE7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851-9578-431F-A72D-A68A259BADD4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410-33F5-4DFC-AA36-0F315BE7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851-9578-431F-A72D-A68A259BADD4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410-33F5-4DFC-AA36-0F315BE7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851-9578-431F-A72D-A68A259BADD4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410-33F5-4DFC-AA36-0F315BE7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851-9578-431F-A72D-A68A259BADD4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410-33F5-4DFC-AA36-0F315BE7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0F851-9578-431F-A72D-A68A259BADD4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5410-33F5-4DFC-AA36-0F315BE7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УБ ЦОК ФГИС «Моя школа» при реализации ФРП на уроках математики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Зотова Наталия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Виталиевна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читель математики, 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ГБОУ СОШ с.Герасимовка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72"/>
          </a:xfrm>
        </p:spPr>
        <p:txBody>
          <a:bodyPr/>
          <a:lstStyle/>
          <a:p>
            <a:r>
              <a:rPr lang="ru-RU" dirty="0" smtClean="0"/>
              <a:t>Мои заказы, геометрия 11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347" t="5953" r="705" b="6734"/>
          <a:stretch>
            <a:fillRect/>
          </a:stretch>
        </p:blipFill>
        <p:spPr bwMode="auto">
          <a:xfrm>
            <a:off x="357158" y="714357"/>
            <a:ext cx="7143800" cy="36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854" t="13574" r="3854" b="23290"/>
          <a:stretch>
            <a:fillRect/>
          </a:stretch>
        </p:blipFill>
        <p:spPr bwMode="auto">
          <a:xfrm>
            <a:off x="1643042" y="3857628"/>
            <a:ext cx="7215238" cy="277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Геометрия, 7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843" t="12695" r="1171" b="6250"/>
          <a:stretch>
            <a:fillRect/>
          </a:stretch>
        </p:blipFill>
        <p:spPr bwMode="auto">
          <a:xfrm>
            <a:off x="214282" y="928670"/>
            <a:ext cx="8501122" cy="407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Геометрия 8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347" t="3969" r="1821" b="6734"/>
          <a:stretch>
            <a:fillRect/>
          </a:stretch>
        </p:blipFill>
        <p:spPr bwMode="auto">
          <a:xfrm>
            <a:off x="357158" y="1285860"/>
            <a:ext cx="85011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Отметка за урок, с использованием </a:t>
            </a:r>
            <a:r>
              <a:rPr lang="ru-RU" dirty="0" err="1" smtClean="0"/>
              <a:t>контента</a:t>
            </a:r>
            <a:r>
              <a:rPr lang="ru-RU" dirty="0" smtClean="0"/>
              <a:t> УБ ЦОК 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4169" t="5778" b="17664"/>
          <a:stretch>
            <a:fillRect/>
          </a:stretch>
        </p:blipFill>
        <p:spPr bwMode="auto">
          <a:xfrm>
            <a:off x="500034" y="1500174"/>
            <a:ext cx="84296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3294" t="4883" r="59813" b="25781"/>
          <a:stretch>
            <a:fillRect/>
          </a:stretch>
        </p:blipFill>
        <p:spPr bwMode="auto">
          <a:xfrm>
            <a:off x="1071538" y="134760"/>
            <a:ext cx="5643602" cy="59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7858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Домашнее задание в АСУ РСО,</a:t>
            </a:r>
            <a:br>
              <a:rPr lang="ru-RU" sz="2800" dirty="0" smtClean="0"/>
            </a:br>
            <a:r>
              <a:rPr lang="ru-RU" sz="2800" dirty="0" smtClean="0"/>
              <a:t>вероятность и статистика 7 класс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4392" t="63477" r="33016" b="29687"/>
          <a:stretch>
            <a:fillRect/>
          </a:stretch>
        </p:blipFill>
        <p:spPr bwMode="auto">
          <a:xfrm>
            <a:off x="642910" y="1643051"/>
            <a:ext cx="814393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4978" t="66602" r="36274" b="23632"/>
          <a:stretch>
            <a:fillRect/>
          </a:stretch>
        </p:blipFill>
        <p:spPr bwMode="auto">
          <a:xfrm>
            <a:off x="857224" y="4286256"/>
            <a:ext cx="76438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71670" y="2428868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Домашнее задание в АСУ РСО,</a:t>
            </a:r>
            <a:br>
              <a:rPr lang="ru-RU" sz="3200" dirty="0" smtClean="0"/>
            </a:br>
            <a:r>
              <a:rPr lang="ru-RU" sz="3200" dirty="0" smtClean="0"/>
              <a:t>геометрия  7 класс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https://www.gosuslugi.ru/landing/edu-content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63" t="3969" r="705" b="16656"/>
          <a:stretch>
            <a:fillRect/>
          </a:stretch>
        </p:blipFill>
        <p:spPr bwMode="auto">
          <a:xfrm>
            <a:off x="0" y="928670"/>
            <a:ext cx="6679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347" t="3969" b="26578"/>
          <a:stretch>
            <a:fillRect/>
          </a:stretch>
        </p:blipFill>
        <p:spPr bwMode="auto">
          <a:xfrm>
            <a:off x="1785918" y="3714752"/>
            <a:ext cx="72497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541" t="5384" r="3128" b="5772"/>
          <a:stretch>
            <a:fillRect/>
          </a:stretch>
        </p:blipFill>
        <p:spPr bwMode="auto">
          <a:xfrm>
            <a:off x="214282" y="214290"/>
            <a:ext cx="8286776" cy="448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507207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Выбор материала зависит от цели учителя: на урок, в качестве домашнего задания в виде распечатки или </a:t>
            </a:r>
            <a:r>
              <a:rPr lang="ru-RU" dirty="0" err="1" smtClean="0"/>
              <a:t>онлайн</a:t>
            </a:r>
            <a:r>
              <a:rPr lang="ru-RU" dirty="0" smtClean="0"/>
              <a:t> выполнения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43" t="4883" r="1171" b="13086"/>
          <a:stretch>
            <a:fillRect/>
          </a:stretch>
        </p:blipFill>
        <p:spPr bwMode="auto">
          <a:xfrm>
            <a:off x="500034" y="1500174"/>
            <a:ext cx="8358246" cy="405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7137" t="22461" r="2269" b="14062"/>
          <a:stretch>
            <a:fillRect/>
          </a:stretch>
        </p:blipFill>
        <p:spPr bwMode="auto">
          <a:xfrm>
            <a:off x="214282" y="642918"/>
            <a:ext cx="8001056" cy="315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3880" t="21679" r="2782" b="7031"/>
          <a:stretch>
            <a:fillRect/>
          </a:stretch>
        </p:blipFill>
        <p:spPr bwMode="auto">
          <a:xfrm>
            <a:off x="1785918" y="3571876"/>
            <a:ext cx="6929486" cy="297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58" t="4479" r="1790" b="7434"/>
          <a:stretch>
            <a:fillRect/>
          </a:stretch>
        </p:blipFill>
        <p:spPr bwMode="auto">
          <a:xfrm>
            <a:off x="1643042" y="285728"/>
            <a:ext cx="6929486" cy="36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392" t="4883" r="1171" b="11132"/>
          <a:stretch>
            <a:fillRect/>
          </a:stretch>
        </p:blipFill>
        <p:spPr bwMode="auto">
          <a:xfrm>
            <a:off x="285720" y="3071810"/>
            <a:ext cx="6500858" cy="32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4392" t="4883" r="-476" b="11132"/>
          <a:stretch>
            <a:fillRect/>
          </a:stretch>
        </p:blipFill>
        <p:spPr bwMode="auto">
          <a:xfrm>
            <a:off x="357158" y="740890"/>
            <a:ext cx="5929354" cy="291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l="3880" t="5078" r="2781" b="10937"/>
          <a:stretch>
            <a:fillRect/>
          </a:stretch>
        </p:blipFill>
        <p:spPr bwMode="auto">
          <a:xfrm>
            <a:off x="3571868" y="3786190"/>
            <a:ext cx="5000660" cy="252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294" t="3906" r="-476" b="10156"/>
          <a:stretch>
            <a:fillRect/>
          </a:stretch>
        </p:blipFill>
        <p:spPr bwMode="auto">
          <a:xfrm>
            <a:off x="285720" y="785794"/>
            <a:ext cx="7215238" cy="358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599" t="3201" r="1919" b="13574"/>
          <a:stretch>
            <a:fillRect/>
          </a:stretch>
        </p:blipFill>
        <p:spPr bwMode="auto">
          <a:xfrm>
            <a:off x="285720" y="214290"/>
            <a:ext cx="75009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3880" t="3125" r="36" b="18750"/>
          <a:stretch>
            <a:fillRect/>
          </a:stretch>
        </p:blipFill>
        <p:spPr bwMode="auto">
          <a:xfrm>
            <a:off x="1857356" y="3357562"/>
            <a:ext cx="6157063" cy="28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83</Words>
  <Application>Microsoft Office PowerPoint</Application>
  <PresentationFormat>Экран (4:3)</PresentationFormat>
  <Paragraphs>15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Использование УБ ЦОК ФГИС «Моя школа» при реализации ФРП на уроках математики</vt:lpstr>
      <vt:lpstr>https://www.gosuslugi.ru/landing/edu-content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Мои заказы, геометрия 11 </vt:lpstr>
      <vt:lpstr>Геометрия, 7</vt:lpstr>
      <vt:lpstr>Геометрия 8</vt:lpstr>
      <vt:lpstr>Отметка за урок, с использованием контента УБ ЦОК  </vt:lpstr>
      <vt:lpstr>Слайд 14</vt:lpstr>
      <vt:lpstr>Домашнее задание в АСУ РСО, вероятность и статистика 7 класс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УБ ЦОК ФГИС «Моя школа» при реализации ФРП на уроках математики</dc:title>
  <dc:creator>Администратор 2018</dc:creator>
  <cp:lastModifiedBy>Администратор 2018</cp:lastModifiedBy>
  <cp:revision>35</cp:revision>
  <dcterms:created xsi:type="dcterms:W3CDTF">2025-11-26T04:34:03Z</dcterms:created>
  <dcterms:modified xsi:type="dcterms:W3CDTF">2026-03-23T04:56:29Z</dcterms:modified>
</cp:coreProperties>
</file>