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161-36D9-4F51-9B92-0B3821CAF31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B9C9-423C-4B29-8D36-4B9DD39878E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161-36D9-4F51-9B92-0B3821CAF31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B9C9-423C-4B29-8D36-4B9DD39878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161-36D9-4F51-9B92-0B3821CAF31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B9C9-423C-4B29-8D36-4B9DD39878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161-36D9-4F51-9B92-0B3821CAF31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B9C9-423C-4B29-8D36-4B9DD39878E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161-36D9-4F51-9B92-0B3821CAF31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B9C9-423C-4B29-8D36-4B9DD39878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161-36D9-4F51-9B92-0B3821CAF31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B9C9-423C-4B29-8D36-4B9DD39878E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161-36D9-4F51-9B92-0B3821CAF31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B9C9-423C-4B29-8D36-4B9DD39878E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161-36D9-4F51-9B92-0B3821CAF31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B9C9-423C-4B29-8D36-4B9DD39878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161-36D9-4F51-9B92-0B3821CAF31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B9C9-423C-4B29-8D36-4B9DD39878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161-36D9-4F51-9B92-0B3821CAF31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B9C9-423C-4B29-8D36-4B9DD39878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161-36D9-4F51-9B92-0B3821CAF31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B9C9-423C-4B29-8D36-4B9DD39878E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ECF0161-36D9-4F51-9B92-0B3821CAF31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FCB9C9-423C-4B29-8D36-4B9DD39878E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Анисимова Ирина Александровна,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учитель химии ГБОУ СОШ №1 «ОЦ» с. Борское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484784"/>
            <a:ext cx="7175351" cy="1793167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Критерии оценивания ВПР по химии в 8 классе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755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548680"/>
            <a:ext cx="6512511" cy="114300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Критерии оценивания задания </a:t>
            </a:r>
            <a:r>
              <a:rPr lang="ru-RU" sz="4000" dirty="0" smtClean="0">
                <a:solidFill>
                  <a:schemeClr val="tx1"/>
                </a:solidFill>
              </a:rPr>
              <a:t>5.2.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2414588"/>
            <a:ext cx="8282309" cy="208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8878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548680"/>
            <a:ext cx="6512511" cy="114300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Критерии оценивания задания 6.1.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7" y="2204864"/>
            <a:ext cx="7324725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6967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76672"/>
            <a:ext cx="6512511" cy="114300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Критерии оценивания задания 6.4.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238374"/>
            <a:ext cx="8546315" cy="2558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1416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6512511" cy="114300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Критерии оценивания задания 6.5.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76873"/>
            <a:ext cx="8009583" cy="206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6539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76672"/>
            <a:ext cx="6512511" cy="114300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Критерии оценивания задания 7.1.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505325"/>
            <a:ext cx="8240886" cy="2071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38" y="2665174"/>
            <a:ext cx="9026446" cy="544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2930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7272808" cy="108012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Критерии оценивания задания 7.2.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82" y="2348880"/>
            <a:ext cx="8507382" cy="2121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7396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548680"/>
            <a:ext cx="6512511" cy="114300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Критерии оценивания задания 7.3.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700" y="1916832"/>
            <a:ext cx="6756684" cy="4590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5468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6512511" cy="114300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Перевод первичных баллов в отметки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08920"/>
            <a:ext cx="8648159" cy="1556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5630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6512511" cy="114300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Обобщённый план варианта ВПР по химии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2204864"/>
            <a:ext cx="6400800" cy="347472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Всего заданий — 9</a:t>
            </a:r>
            <a:r>
              <a:rPr lang="ru-RU" sz="32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Максимальный </a:t>
            </a:r>
            <a:r>
              <a:rPr lang="ru-RU" sz="3200" dirty="0">
                <a:solidFill>
                  <a:schemeClr val="tx1"/>
                </a:solidFill>
              </a:rPr>
              <a:t>балл за работу — 36. </a:t>
            </a:r>
            <a:endParaRPr lang="ru-RU" sz="3200" dirty="0" smtClean="0">
              <a:solidFill>
                <a:schemeClr val="tx1"/>
              </a:solidFill>
            </a:endParaRPr>
          </a:p>
          <a:p>
            <a:r>
              <a:rPr lang="ru-RU" sz="3200" dirty="0" smtClean="0">
                <a:solidFill>
                  <a:schemeClr val="tx1"/>
                </a:solidFill>
              </a:rPr>
              <a:t>Общее </a:t>
            </a:r>
            <a:r>
              <a:rPr lang="ru-RU" sz="3200" dirty="0">
                <a:solidFill>
                  <a:schemeClr val="tx1"/>
                </a:solidFill>
              </a:rPr>
              <a:t>время выполнения работы — 90 мин.</a:t>
            </a:r>
          </a:p>
        </p:txBody>
      </p:sp>
    </p:spTree>
    <p:extLst>
      <p:ext uri="{BB962C8B-B14F-4D97-AF65-F5344CB8AC3E}">
        <p14:creationId xmlns:p14="http://schemas.microsoft.com/office/powerpoint/2010/main" val="3087909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Система оценивания отдельных заданий и работы в целом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632" y="2060848"/>
            <a:ext cx="6400800" cy="4320480"/>
          </a:xfrm>
        </p:spPr>
        <p:txBody>
          <a:bodyPr>
            <a:normAutofit fontScale="70000" lnSpcReduction="20000"/>
          </a:bodyPr>
          <a:lstStyle/>
          <a:p>
            <a:r>
              <a:rPr lang="ru-RU" sz="2300" b="1" dirty="0">
                <a:solidFill>
                  <a:schemeClr val="tx1"/>
                </a:solidFill>
              </a:rPr>
              <a:t>Правильный ответ на каждое из заданий 1.1, 6.2, 6.3 оценивается 1 баллом. </a:t>
            </a:r>
          </a:p>
          <a:p>
            <a:r>
              <a:rPr lang="ru-RU" sz="2300" b="1" dirty="0">
                <a:solidFill>
                  <a:schemeClr val="tx1"/>
                </a:solidFill>
              </a:rPr>
              <a:t>Ответ на каждое из заданий 1.2, 2, 3.2, 4, 5, 6.1, 6.4, 6.5, 7 оценивается в соответствии с критериями. </a:t>
            </a:r>
          </a:p>
          <a:p>
            <a:r>
              <a:rPr lang="ru-RU" sz="2300" b="1" dirty="0">
                <a:solidFill>
                  <a:schemeClr val="tx1"/>
                </a:solidFill>
              </a:rPr>
              <a:t>Полный правильный ответ на задание 3.1 оценивается 3 баллами. Если в ответе допущена одна ошибка (неправильно заполнена одна клетка таблицы), выставляется 2 балла; если допущено две ошибки (неправильно заполнены две клетки таблицы), выставляется 1 балл, если все клетки таблицы заполнены неправильно — 0 баллов. </a:t>
            </a:r>
          </a:p>
          <a:p>
            <a:r>
              <a:rPr lang="ru-RU" sz="2300" b="1" dirty="0">
                <a:solidFill>
                  <a:schemeClr val="tx1"/>
                </a:solidFill>
              </a:rPr>
              <a:t>Полный правильный ответ на каждое из заданий 8 и 9 оценивается 2 баллами. Если в ответе допущена одна ошибка (в том числе написана лишняя цифра, или не написана одна необходимая цифра), выставляется 1 балл; если допущено две или более ошибки — 0 баллов. </a:t>
            </a:r>
          </a:p>
          <a:p>
            <a:r>
              <a:rPr lang="ru-RU" sz="2300" b="1" dirty="0">
                <a:solidFill>
                  <a:schemeClr val="tx1"/>
                </a:solidFill>
              </a:rPr>
              <a:t>Баллы, полученные при выполнении частей 1 и 2 работы, суммируются.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0540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512511" cy="144016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Критерии оценивания задания 1.2.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271" y="3789040"/>
            <a:ext cx="8131836" cy="2614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77" y="2070883"/>
            <a:ext cx="8879824" cy="1008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8414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36904" cy="1296144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Критерии оценивания задания 2.1.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7" y="1899392"/>
            <a:ext cx="9113803" cy="1169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3717032"/>
            <a:ext cx="8525922" cy="2247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221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6512511" cy="114300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Критерии оценивания задания 2.2.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492896"/>
            <a:ext cx="8792050" cy="1793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3079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6512511" cy="114300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Критерии оценивания задания 3.2.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348880"/>
            <a:ext cx="8572634" cy="225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351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656527" cy="1224136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Критерии оценивания задания 4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96752"/>
            <a:ext cx="59817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9565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506750"/>
            <a:ext cx="7200800" cy="1338074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Критерии оценивания задания 5.1.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1916832"/>
            <a:ext cx="6984776" cy="4392488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Восьмиклассница Оля съела за чаем кусочек (150 г) слоёного торта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2780928"/>
            <a:ext cx="7905750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087163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192</TotalTime>
  <Words>226</Words>
  <Application>Microsoft Office PowerPoint</Application>
  <PresentationFormat>Экран (4:3)</PresentationFormat>
  <Paragraphs>28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Воздушный поток</vt:lpstr>
      <vt:lpstr>Критерии оценивания ВПР по химии в 8 классе</vt:lpstr>
      <vt:lpstr>Обобщённый план варианта ВПР по химии</vt:lpstr>
      <vt:lpstr>Система оценивания отдельных заданий и работы в целом</vt:lpstr>
      <vt:lpstr>Критерии оценивания задания 1.2.</vt:lpstr>
      <vt:lpstr>Критерии оценивания задания 2.1.</vt:lpstr>
      <vt:lpstr>Критерии оценивания задания 2.2.</vt:lpstr>
      <vt:lpstr>Критерии оценивания задания 3.2.</vt:lpstr>
      <vt:lpstr>Критерии оценивания задания 4</vt:lpstr>
      <vt:lpstr>Критерии оценивания задания 5.1.</vt:lpstr>
      <vt:lpstr>Критерии оценивания задания 5.2.</vt:lpstr>
      <vt:lpstr>Критерии оценивания задания 6.1.</vt:lpstr>
      <vt:lpstr>Критерии оценивания задания 6.4.</vt:lpstr>
      <vt:lpstr>Критерии оценивания задания 6.5.</vt:lpstr>
      <vt:lpstr>Критерии оценивания задания 7.1.</vt:lpstr>
      <vt:lpstr>Критерии оценивания задания 7.2.</vt:lpstr>
      <vt:lpstr>Критерии оценивания задания 7.3.</vt:lpstr>
      <vt:lpstr>Перевод первичных баллов в отметки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Критерии оценивания ВПР по химии в 8 классе</dc:title>
  <dc:creator>User</dc:creator>
  <cp:lastModifiedBy>User</cp:lastModifiedBy>
  <cp:revision>9</cp:revision>
  <dcterms:created xsi:type="dcterms:W3CDTF">2025-04-26T14:46:12Z</dcterms:created>
  <dcterms:modified xsi:type="dcterms:W3CDTF">2025-04-27T07:15:51Z</dcterms:modified>
</cp:coreProperties>
</file>