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0655" y="532015"/>
            <a:ext cx="8193348" cy="4788130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Организация образовательного и тренировочного процессов </a:t>
            </a:r>
            <a:b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во время эвакуации при чрезвычайных ситуациях (угроза атаки БПЛА, ракетная опасность)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94806" y="5580374"/>
            <a:ext cx="5998789" cy="1096899"/>
          </a:xfrm>
        </p:spPr>
        <p:txBody>
          <a:bodyPr>
            <a:normAutofit fontScale="62500" lnSpcReduction="20000"/>
          </a:bodyPr>
          <a:lstStyle/>
          <a:p>
            <a:r>
              <a:rPr lang="ru-RU" sz="3200" b="1" dirty="0"/>
              <a:t>подготовил учитель физической культуры </a:t>
            </a:r>
            <a:endParaRPr lang="ru-RU" sz="3200" dirty="0"/>
          </a:p>
          <a:p>
            <a:r>
              <a:rPr lang="ru-RU" sz="3200" b="1" dirty="0"/>
              <a:t>ГБОУ СОШ №2 «ОЦ» с. Борское</a:t>
            </a:r>
            <a:endParaRPr lang="ru-RU" sz="3200" dirty="0"/>
          </a:p>
          <a:p>
            <a:r>
              <a:rPr lang="ru-RU" sz="3200" b="1" dirty="0"/>
              <a:t>Евменов Семён Юрьевич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7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5" y="561292"/>
            <a:ext cx="6949935" cy="52124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225" y="1097279"/>
            <a:ext cx="5212451" cy="521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4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2" y="323907"/>
            <a:ext cx="5020887" cy="3762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89" y="415636"/>
            <a:ext cx="5885411" cy="39236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02" y="3657601"/>
            <a:ext cx="4527239" cy="29427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113" y="3843078"/>
            <a:ext cx="4901739" cy="275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7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35" y="243850"/>
            <a:ext cx="7172155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теоретические занятия по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олимпийскому образованию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290" y="94780"/>
            <a:ext cx="4515539" cy="6663470"/>
          </a:xfrm>
        </p:spPr>
      </p:pic>
      <p:sp>
        <p:nvSpPr>
          <p:cNvPr id="5" name="TextBox 4"/>
          <p:cNvSpPr txBox="1"/>
          <p:nvPr/>
        </p:nvSpPr>
        <p:spPr>
          <a:xfrm>
            <a:off x="133010" y="2327567"/>
            <a:ext cx="369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сохранение </a:t>
            </a:r>
            <a:r>
              <a:rPr lang="ru-RU" sz="2800" dirty="0"/>
              <a:t>психики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3360" y="3690833"/>
            <a:ext cx="3612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поддержания тонуса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135" y="5194840"/>
            <a:ext cx="653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выполнения учебной программы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90360" y="1429789"/>
            <a:ext cx="0" cy="37650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890360" y="1413164"/>
            <a:ext cx="1939372" cy="226104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5" idx="0"/>
          </p:cNvCxnSpPr>
          <p:nvPr/>
        </p:nvCxnSpPr>
        <p:spPr>
          <a:xfrm flipH="1">
            <a:off x="1978435" y="1429789"/>
            <a:ext cx="1911925" cy="89777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8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64688" cy="1320800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Смена формата: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«урок», а «тактическое совещание»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3600" b="1" dirty="0"/>
              <a:t>Посадка:</a:t>
            </a:r>
            <a:r>
              <a:rPr lang="ru-RU" sz="3600" dirty="0"/>
              <a:t> садимся максимально компактно, плечом к плечу (это дает чувство защищенности).</a:t>
            </a:r>
          </a:p>
          <a:p>
            <a:pPr lvl="0"/>
            <a:r>
              <a:rPr lang="ru-RU" sz="3600" b="1" dirty="0"/>
              <a:t>Голос:</a:t>
            </a:r>
            <a:r>
              <a:rPr lang="ru-RU" sz="3600" dirty="0"/>
              <a:t> говорим чуть тише, спокойнее, чем обычно. Это успокаивает детей и задает доверительную атмосферу.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936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Тематика: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только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вдохновляющий контент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3971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2600" b="1" dirty="0"/>
              <a:t>Истории легенд:</a:t>
            </a:r>
            <a:r>
              <a:rPr lang="ru-RU" sz="2600" dirty="0"/>
              <a:t> рассказываем о том, как спортсмены побеждали на Олимпиадах в сложнейших исторических условиях (например, наши атлеты на Играх 1952 года или истории преодоления травм). Это работает как психотерапия — дети видят примеры силы духа.</a:t>
            </a:r>
          </a:p>
          <a:p>
            <a:pPr lvl="0"/>
            <a:r>
              <a:rPr lang="ru-RU" sz="2600" b="1" dirty="0"/>
              <a:t>Олимпийские символы и традиции:</a:t>
            </a:r>
            <a:r>
              <a:rPr lang="ru-RU" sz="2600" dirty="0"/>
              <a:t> разбираем значение олимпийских колец, традицию зажжения огня, девиз «</a:t>
            </a:r>
            <a:r>
              <a:rPr lang="ru-RU" sz="2600" dirty="0" err="1"/>
              <a:t>Citius</a:t>
            </a:r>
            <a:r>
              <a:rPr lang="ru-RU" sz="2600" dirty="0"/>
              <a:t>, </a:t>
            </a:r>
            <a:r>
              <a:rPr lang="ru-RU" sz="2600" dirty="0" err="1"/>
              <a:t>Altius</a:t>
            </a:r>
            <a:r>
              <a:rPr lang="ru-RU" sz="2600" dirty="0"/>
              <a:t>, </a:t>
            </a:r>
            <a:r>
              <a:rPr lang="ru-RU" sz="2600" dirty="0" err="1"/>
              <a:t>Fortius</a:t>
            </a:r>
            <a:r>
              <a:rPr lang="ru-RU" sz="2600" dirty="0"/>
              <a:t>» — в контексте того, что дух победителя живет в каждом из нас, даже здесь.</a:t>
            </a:r>
          </a:p>
          <a:p>
            <a:pPr lvl="0"/>
            <a:r>
              <a:rPr lang="ru-RU" sz="2600" b="1" dirty="0" err="1"/>
              <a:t>Квизы</a:t>
            </a:r>
            <a:r>
              <a:rPr lang="ru-RU" sz="2600" b="1" dirty="0"/>
              <a:t> и блиц-опросы:</a:t>
            </a:r>
            <a:r>
              <a:rPr lang="ru-RU" sz="2600" dirty="0"/>
              <a:t> «Назови виды спорта, входящие в пятиборье», «В какой стране проходили первые Олимпийские игры?». Короткие, быстрые вопросы с поднятием рук — это переключает мозг с тревоги на логику.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8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Визуализация без проектора (идеально для подвала)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0211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Используем </a:t>
            </a:r>
            <a:r>
              <a:rPr lang="ru-RU" sz="2800" b="1" dirty="0"/>
              <a:t>интерактивные жесты</a:t>
            </a:r>
            <a:r>
              <a:rPr lang="ru-RU" sz="2800" dirty="0"/>
              <a:t> (показываем руками амплитуду движений в разных видах спорта).</a:t>
            </a:r>
          </a:p>
          <a:p>
            <a:pPr lvl="0"/>
            <a:r>
              <a:rPr lang="ru-RU" sz="2800" dirty="0"/>
              <a:t>Раздаем </a:t>
            </a:r>
            <a:r>
              <a:rPr lang="ru-RU" sz="2800" b="1" dirty="0"/>
              <a:t>заранее подготовленные ламинированные карточки</a:t>
            </a:r>
            <a:r>
              <a:rPr lang="ru-RU" sz="2800" dirty="0"/>
              <a:t> (всегда носите их с собой в тренерской сумке) с изображениями олимпийских стадионов или знаменитых спортсменов. В подвале это становится «коллекционным альбомом» для обсуждения.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327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Дыхательная гимнастика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под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«олимпийским соусом»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40458"/>
          </a:xfrm>
        </p:spPr>
        <p:txBody>
          <a:bodyPr>
            <a:normAutofit fontScale="92500"/>
          </a:bodyPr>
          <a:lstStyle/>
          <a:p>
            <a:pPr lvl="0"/>
            <a:r>
              <a:rPr lang="ru-RU" sz="3200" b="1" dirty="0"/>
              <a:t>«Дыхание чемпиона»:</a:t>
            </a:r>
            <a:r>
              <a:rPr lang="ru-RU" sz="3200" dirty="0"/>
              <a:t> показываем диафрагмальное дыхание, которое используют пловцы и бегуны. Объясняем, что это снижает уровень кортизола (гормона стресса) и насыщает мозг кислородом.</a:t>
            </a:r>
          </a:p>
          <a:p>
            <a:pPr lvl="0"/>
            <a:r>
              <a:rPr lang="ru-RU" sz="3200" i="1" dirty="0"/>
              <a:t>Команда:</a:t>
            </a:r>
            <a:r>
              <a:rPr lang="ru-RU" sz="3200" dirty="0"/>
              <a:t> «Представьте, что вы настраиваетесь перед финишем. Вдох — сила, выдох — спокойствие».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39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Жесткие ограничения,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которые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надо помнить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Никаких записей в тетрадях!</a:t>
            </a:r>
            <a:r>
              <a:rPr lang="ru-RU" sz="2400" dirty="0"/>
              <a:t> Не заставляйте детей писать или рисовать схемы в укрытии. Это рассеивает внимание и мешает им слышать звуки снаружи (что критично для безопасности).</a:t>
            </a:r>
          </a:p>
          <a:p>
            <a:pPr lvl="0"/>
            <a:r>
              <a:rPr lang="ru-RU" sz="2400" b="1" dirty="0"/>
              <a:t>Никаких громких команд и свистков.</a:t>
            </a:r>
            <a:r>
              <a:rPr lang="ru-RU" sz="2400" dirty="0"/>
              <a:t> Ваш голос — спокойный, размеренный. Громкие звуки в бетонном подвале резонируют и могут быть восприняты как начало паники.</a:t>
            </a:r>
          </a:p>
          <a:p>
            <a:pPr lvl="0"/>
            <a:r>
              <a:rPr lang="ru-RU" sz="2400" b="1" dirty="0"/>
              <a:t>Запас времени.</a:t>
            </a:r>
            <a:r>
              <a:rPr lang="ru-RU" sz="2400" dirty="0"/>
              <a:t> Как только прозвучал сигнал «Отбой», мы </a:t>
            </a:r>
            <a:r>
              <a:rPr lang="ru-RU" sz="2400" b="1" dirty="0"/>
              <a:t>немедленно останавливаем занятие</a:t>
            </a:r>
            <a:r>
              <a:rPr lang="ru-RU" sz="2400" dirty="0"/>
              <a:t> (даже на полуслове) и организуем организованный, но быстрый выход. Главное — вывести детей, а не дочитать главу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506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Итоговый 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вывод:</a:t>
            </a:r>
            <a:endParaRPr lang="ru-RU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/>
              <a:t>«</a:t>
            </a:r>
            <a:r>
              <a:rPr lang="ru-RU" sz="4000" b="1" dirty="0" smtClean="0"/>
              <a:t>Идём </a:t>
            </a:r>
            <a:r>
              <a:rPr lang="ru-RU" sz="4000" b="1" dirty="0"/>
              <a:t>в укрытие — </a:t>
            </a:r>
            <a:endParaRPr lang="ru-RU" sz="4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значит</a:t>
            </a:r>
            <a:r>
              <a:rPr lang="ru-RU" sz="4000" b="1" dirty="0"/>
              <a:t>, </a:t>
            </a:r>
            <a:r>
              <a:rPr lang="ru-RU" sz="4000" b="1" dirty="0" smtClean="0"/>
              <a:t>идём </a:t>
            </a:r>
            <a:r>
              <a:rPr lang="ru-RU" sz="4000" b="1" dirty="0"/>
              <a:t>на короткий теоретический брифинг»</a:t>
            </a:r>
            <a:r>
              <a:rPr lang="ru-RU" sz="40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313" y="4222866"/>
            <a:ext cx="4458393" cy="250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0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410</Words>
  <Application>Microsoft Office PowerPoint</Application>
  <PresentationFormat>Широкоэкранный</PresentationFormat>
  <Paragraphs>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Организация образовательного и тренировочного процессов  во время эвакуации при чрезвычайных ситуациях (угроза атаки БПЛА, ракетная опасность)</vt:lpstr>
      <vt:lpstr>Презентация PowerPoint</vt:lpstr>
      <vt:lpstr>Презентация PowerPoint</vt:lpstr>
      <vt:lpstr>теоретические занятия по олимпийскому образованию</vt:lpstr>
      <vt:lpstr>Смена формата:  не «урок», а «тактическое совещание»</vt:lpstr>
      <vt:lpstr>Тематика:  только вдохновляющий контент</vt:lpstr>
      <vt:lpstr>Визуализация без проектора (идеально для подвала)</vt:lpstr>
      <vt:lpstr>Дыхательная гимнастика  под «олимпийским соусом»</vt:lpstr>
      <vt:lpstr>Жесткие ограничения,  которые надо помнить</vt:lpstr>
      <vt:lpstr>Итоговый вывод: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образовательного и тренировочного процессов  во время эвакуации при чрезвычайных ситуациях (угроза атаки БПЛА, ракетная опасность)</dc:title>
  <dc:creator>Пользователь Windows</dc:creator>
  <cp:lastModifiedBy>Пользователь Windows</cp:lastModifiedBy>
  <cp:revision>7</cp:revision>
  <dcterms:created xsi:type="dcterms:W3CDTF">2026-08-26T08:49:54Z</dcterms:created>
  <dcterms:modified xsi:type="dcterms:W3CDTF">2026-08-26T16:59:58Z</dcterms:modified>
</cp:coreProperties>
</file>