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548680"/>
            <a:ext cx="449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Юго-Восточное управление </a:t>
            </a:r>
            <a:r>
              <a:rPr lang="ru-RU" b="1" dirty="0" err="1" smtClean="0"/>
              <a:t>МОиН</a:t>
            </a:r>
            <a:r>
              <a:rPr lang="ru-RU" b="1" dirty="0" smtClean="0"/>
              <a:t> СО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7" y="918012"/>
            <a:ext cx="56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ЦДТ «Радуга» ГБОУ СОШ № 1 г. Нефтегорска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272" y="21328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Областном марафоне образовательного маркетинга «Быть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0882" y="328498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Мухаметова С.У., педагог-организатор</a:t>
            </a:r>
          </a:p>
          <a:p>
            <a:r>
              <a:rPr lang="ru-RU" b="1" dirty="0" smtClean="0"/>
              <a:t>Суркина О.В. , педагог дополнительного образования</a:t>
            </a:r>
            <a:endParaRPr lang="ru-RU" dirty="0"/>
          </a:p>
        </p:txBody>
      </p:sp>
      <p:pic>
        <p:nvPicPr>
          <p:cNvPr id="12" name="Picture 5" descr="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0" y="404664"/>
            <a:ext cx="2087563" cy="2008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7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772984"/>
            <a:ext cx="3904841" cy="2085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275179"/>
            <a:ext cx="5604682" cy="2582821"/>
          </a:xfrm>
          <a:prstGeom prst="rect">
            <a:avLst/>
          </a:prstGeom>
        </p:spPr>
      </p:pic>
      <p:pic>
        <p:nvPicPr>
          <p:cNvPr id="1026" name="Picture 2" descr="G:\ОМО - 29.11.2023г\Gt8vsSomiac_800x800-eq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00" y="29584"/>
            <a:ext cx="4743400" cy="47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ОМО - 29.11.2023г\A-QtGZ0OP9o_800x800-equ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21"/>
            <a:ext cx="4400600" cy="4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4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8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 b="57022"/>
          <a:stretch/>
        </p:blipFill>
        <p:spPr>
          <a:xfrm>
            <a:off x="4724400" y="152400"/>
            <a:ext cx="4572000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22"/>
          <a:stretch/>
        </p:blipFill>
        <p:spPr>
          <a:xfrm>
            <a:off x="151410" y="152400"/>
            <a:ext cx="571320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 b="62466"/>
          <a:stretch/>
        </p:blipFill>
        <p:spPr>
          <a:xfrm>
            <a:off x="5239159" y="4240642"/>
            <a:ext cx="3904841" cy="261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" b="61153"/>
          <a:stretch/>
        </p:blipFill>
        <p:spPr>
          <a:xfrm>
            <a:off x="0" y="4149080"/>
            <a:ext cx="5604682" cy="270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 S</dc:creator>
  <cp:lastModifiedBy>Радуга</cp:lastModifiedBy>
  <cp:revision>5</cp:revision>
  <dcterms:created xsi:type="dcterms:W3CDTF">2023-05-24T18:12:42Z</dcterms:created>
  <dcterms:modified xsi:type="dcterms:W3CDTF">2023-11-29T04:30:09Z</dcterms:modified>
</cp:coreProperties>
</file>