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  <p:sldId id="257" r:id="rId3"/>
    <p:sldId id="258" r:id="rId4"/>
    <p:sldId id="259" r:id="rId5"/>
    <p:sldId id="261" r:id="rId6"/>
    <p:sldId id="267" r:id="rId7"/>
    <p:sldId id="260" r:id="rId8"/>
    <p:sldId id="268" r:id="rId9"/>
    <p:sldId id="263" r:id="rId10"/>
    <p:sldId id="262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6735-5F9D-4091-A450-1A7A9DF442C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3C321B64-674E-460A-B188-F9D426862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48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6735-5F9D-4091-A450-1A7A9DF442C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B64-674E-460A-B188-F9D426862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89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6735-5F9D-4091-A450-1A7A9DF442C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B64-674E-460A-B188-F9D426862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24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6735-5F9D-4091-A450-1A7A9DF442C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B64-674E-460A-B188-F9D426862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14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84A66735-5F9D-4091-A450-1A7A9DF442C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C321B64-674E-460A-B188-F9D426862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97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6735-5F9D-4091-A450-1A7A9DF442C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B64-674E-460A-B188-F9D426862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90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6735-5F9D-4091-A450-1A7A9DF442C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B64-674E-460A-B188-F9D426862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61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6735-5F9D-4091-A450-1A7A9DF442C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B64-674E-460A-B188-F9D426862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03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6735-5F9D-4091-A450-1A7A9DF442C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B64-674E-460A-B188-F9D426862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05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6735-5F9D-4091-A450-1A7A9DF442C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B64-674E-460A-B188-F9D426862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5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84A66735-5F9D-4091-A450-1A7A9DF442CC}" type="datetimeFigureOut">
              <a:rPr lang="ru-RU" smtClean="0"/>
              <a:t>04.12.2023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B64-674E-460A-B188-F9D426862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49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84A66735-5F9D-4091-A450-1A7A9DF442CC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C321B64-674E-460A-B188-F9D4268623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13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835269"/>
            <a:ext cx="9144000" cy="1758462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содержание работы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психолого-педагогического консилиума в образовательном учреждении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69776"/>
            <a:ext cx="9144000" cy="1450731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Герасименко О.С., директор, педагог-психолог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 ЦППМСП м.р. Борский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3431"/>
            <a:ext cx="10515600" cy="1028700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Коллегиальное решение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содержащее обобщенную характеристику обучающегося  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 рекомендации  по  организации  психолого-педагогического сопровождения,  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фиксируются  в  заключении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24354"/>
            <a:ext cx="10820400" cy="518746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Коллегиальное заключение психолого-педагогического консилиума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(наименование ОО) Дата 20  года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ФИО обучающегося: Дата рождения обучающегося: Класс/группа: Образовательная программа: Причина направления на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Коллегиальное заключение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(выводы об имеющихся у ребенка трудностях (без указания диагноза) в развитии, обучении, адаптации (исходя из актуального запроса) и о мерах, необходимых для разрешения этих трудностей, включая определение видов, сроков оказания психолого-медико-педагогической помощи.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педагогам 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родителям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Приложение: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(планы  коррекционно-развивающей  работы,  индивидуальный образовательный маршрут и другие необходимые материалы):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И.О.Фамилия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решением ознакомлен (а) (подпись и ФИО (полностью) родителя (законного представителя) 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решением согласен (на) (подпись и ФИО (полностью) родителя (законного представителя) 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решением согласен (на) частично, не согласен (на) с пунктами: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(подпись и ФИО (полностью) родителя (законного представителя) 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58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792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199" y="628720"/>
            <a:ext cx="10723685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Коллегиальное заключение психолого-педагогического консилиума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ГБУ ЦППМСП м.р. Борский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Дата «__» _______09_______2022года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Общие сведения: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ФИО воспитанника: З.Г.М.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Дата рождения воспитанника:10.07.2015г.			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программа: АООП для детей дошкольного возраста с ТНР.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Коллегиальное заключение </a:t>
            </a:r>
            <a:r>
              <a:rPr kumimoji="0" lang="ru-RU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ППк</a:t>
            </a: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Общее недоразвитие 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уровня. 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уровень речевого развития.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Психологическое развитие соответствует сниженной норме.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Познавательное развитие: соответствует низкому уровню.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Психолого-педагогическая помощь: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коррекционно-развивающие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занятий в ГКП «Развитие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endParaRPr kumimoji="0" lang="ru-RU" alt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сентября по май 2022 г. 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педагогам: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фонетической стороны речи;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обогащение, уточнение и систематизация словарного запаса;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грамматического строя речи, связной речи;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наглядно-образного мышления;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активного внимания,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устойчивости,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обьема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переключения;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математических способностей;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совершенствование игровых навыков;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мелкой моторики.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</a:t>
            </a:r>
            <a:r>
              <a:rPr lang="ru-RU" altLang="ru-RU" sz="12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родителям: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Консультация детского невропатолога;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Разговаривая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ребенком, постоянно обращайте внимание на собственную речь: она должна быть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четкой, правильной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Разговаривайте   всегда спокойным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тоном;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Чаще читайте ребенку. Чтение на ночь играет важную роль в развитии  речи ребенка, он усваивает новые слова, обороты, развивает слух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Обсуждайте прочитанное;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 с детьми наизусть стихотворения (это способствует развитию выразительности, тренирует память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Улучшению звукопроизношения способствуют скороговорки,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чистоговорки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любят дети отгадывать и загадывать загадки .Загадки учат детей делать выводы, анализировать, развивают мышление. Обязательно при этом задавайте ребенку вопросы :«Как догадался?», «Почему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?»;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забывайте, что ведущий вид деятельности детей –это игра, через игру ребенок усваивает  все  быстрее.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Приложение: направления коррекционно-развивающей работы.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Председатель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ППк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педагог-психолог    ___________________Н.Ю. Каюкова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Члены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ППк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Учитель-логопед ________________________Т.Г. Татаринцева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Педагог-психолог _______________________ Н.В. Немчинова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Воспитатель ____________________________М.И. Долгих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решением ознакомлен(а)__________________/_____________________________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(подпись и ФИО (полностью) родителя (законного представителя)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0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2764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Мотиваторы (25 фото). - Курилка - Не про работу - Форум об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12278"/>
            <a:ext cx="7134457" cy="4907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85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976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3146"/>
            <a:ext cx="10515600" cy="4743817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Инструктивное письмо МО РФ «О порядке создания и организации работы психолого-медико-педагогического консилиума (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образовательного учреждения» № 27/901-6 от 27.03.2000 г.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Министерства просвещения и науки РФ «Об утверждении примерного Положения о психолого-педагогическом консилиуме образовательной организации» №Р-93 от 09.09.2019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МОиН СО «Порядок проведения мониторинга учета рекомендаций ПМПК по созданию необходимых условий обучения и воспитания детей с ОВЗ» № МО-16-09-01/968-ТУ от 20.09.2019г.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86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1015"/>
            <a:ext cx="10515600" cy="13012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Министерства просвещения и науки РФ «Об утверждении примерного Положения о психолого-педагогическом консилиуме образовательной организации» №Р-93 от 09.09.2019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88123"/>
            <a:ext cx="10515600" cy="44888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оптимальных условий обучения, развития, социализации и адаптации обучающихся посредством психолого-педагогического сопровождения.</a:t>
            </a:r>
          </a:p>
          <a:p>
            <a:pPr marL="0" indent="0">
              <a:buNone/>
            </a:pP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>
              <a:buFontTx/>
              <a:buChar char="-"/>
            </a:pP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 трудностей в  освоении образовательных программ, особенностей в развитии, социальной адаптации и поведении обучающихся для последующего принятия решений об организации психолого-педагогического сопровождения;</a:t>
            </a:r>
          </a:p>
          <a:p>
            <a:pPr>
              <a:buFontTx/>
              <a:buChar char="-"/>
            </a:pP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рекомендаций по организации психолого-педагогического сопровождения обучающихся;</a:t>
            </a:r>
          </a:p>
          <a:p>
            <a:pPr>
              <a:buFontTx/>
              <a:buChar char="-"/>
            </a:pP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участников образовательных отношений по вопросам актуального психофизического состояния и возможностей обучающихся; содержания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оказания им психолого-педагогической помощи, создания специальных условий получения образования;</a:t>
            </a:r>
          </a:p>
          <a:p>
            <a:pPr>
              <a:buFontTx/>
              <a:buChar char="-"/>
            </a:pP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выполнением рекомендаций </a:t>
            </a:r>
            <a:r>
              <a:rPr lang="ru-RU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4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599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11116"/>
            <a:ext cx="10515600" cy="5165847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руководителя Организации о создании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утверждением состава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утвержденное руководителем Организации.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заместитель руководителя Организации,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 председателя 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(определенный  из   числа  членов 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необходимости), 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педагог-психолог, 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учитель-логопед,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учитель-дефектолог,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педагог,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секретарь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(определенный из числа членов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68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0845"/>
            <a:ext cx="10515600" cy="5766118"/>
          </a:xfrm>
        </p:spPr>
        <p:txBody>
          <a:bodyPr numCol="2">
            <a:normAutofit fontScale="47500" lnSpcReduction="20000"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заседания психолого-педагогического консилиума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ГБУ ЦППМСП м.р. Борский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от 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05 »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 2022 г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консилиум.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Присутствовали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Каюкова Н.Ю. – председатель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педагог-психолог,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Татаринцева Т.Г. – учитель – логопед,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Денисова Л.Г. – учитель-логопед,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Солопова Н.Б. – учитель-логопед,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Немчинова Н.В. – педагог-психолог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Повестка: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Организационный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момент.</a:t>
            </a:r>
          </a:p>
          <a:p>
            <a:pPr lvl="0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Составление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 работы консилиума группы кратковременного пребывания «Развитие» компенсирующей направленности, логопедического пункта и Кабинета ранней диагностики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1 вопросу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слушали заместителя директора по УМР Каюкову Н.Ю. Она предложила выбрать секретарём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Кабинете ранней диагностики на 2022 – 2023 уч. г. Татаринцеву Т.Г.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Слушали учителя-логопеда Татаринцеву Т.Г. Она предложила выбрать секретарём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группу кратковременного пребывания «Развитие» на 2022 – 2023 уч. г. Немчинову Н.В.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Слушали учителя-логопеда Солопову Н. Б. Она предложила выбрать секретарем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логопункт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учителя-логопеда Денисову Л.Г.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Проголосовали – единогласно.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2 вопросу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 составлен план и определена тематика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группе кратковременного пребывания «Развитие» в текущем учебном году. 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сентября 2022 г.: «Результаты диагностики, составление направлений работы в индивидуальных коррекционно-развивающих программах с детьми группы кратковременного пребывания «Развитие».</a:t>
            </a:r>
          </a:p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мая 2023 г.: Итоговый «Динамика развития детей».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 smtClean="0"/>
              <a:t>                                            </a:t>
            </a:r>
            <a:endParaRPr lang="ru-RU" dirty="0"/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8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3962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712177"/>
            <a:ext cx="10058400" cy="5460023"/>
          </a:xfrm>
        </p:spPr>
        <p:txBody>
          <a:bodyPr numCol="2">
            <a:normAutofit fontScale="85000" lnSpcReduction="20000"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 составлен план и определена тематика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логопедическом пункте в текущем учебном году.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сентября 2022 г.: «Зачисление детей на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логопункт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Составление направлений работы для каждого ребенка».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декабря 2022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г.: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«Динамика развития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логопедическом пункте».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января 2023 г.: «Зачисление детей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логопункт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Составление направлений работы для каждого ребенка».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 июня 2023: Итоговый «Динамика развития детей».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 составлен план и определена тематика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кабинете ранней диагностики, в текущем учебном году: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сентября 2022 г.: «Зачисление детей на коррекционно-развивающие занятия со специалистами».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января 2023 г. «Уточнение направлений работы в связи с положительной (отрицательной) динамикой развития детей, посещающих Кабинет ранней диагностики».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 июня 2023 г: «Результаты итоговой диагностики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психоречевого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развития детей, посещающих КРЗ в КРД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секретарём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Кабинете ранней диагностики на 2022 – 2023 уч. г.  учителя-логопеда Татаринцеву Т.Г.</a:t>
            </a:r>
          </a:p>
          <a:p>
            <a:pPr lvl="0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секретарём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группу кратковременного пребывания «Развитие» на 2022 – 2023 уч. г. педагога-психолога Немчинову Н.В.</a:t>
            </a:r>
          </a:p>
          <a:p>
            <a:pPr lvl="0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секретарем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логопункте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2022-2023 уч. г. учителя-логопеда Денисову Л.Г. 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Утвердить планы работ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группе кратковременного пребывания «Развитие» компенсирующей направленности,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логопункте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 Кабинете ранней диагностики на 2022 – 2023 учебный год.     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  ____________Н.Ю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Каюкова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Секретарь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__________Т.Г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Татаринцева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Члены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__________________Н.В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Немчинова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___________________Л.Г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Денисова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____________________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Н.Б. Солопова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81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5606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заседания фиксируется в протоколе.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оформляется не позднее пяти рабочих дней после проведения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и подписывается всеми участниками заседания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80391"/>
            <a:ext cx="11277601" cy="5275385"/>
          </a:xfrm>
        </p:spPr>
        <p:txBody>
          <a:bodyPr numCol="2">
            <a:normAutofit fontScale="40000" lnSpcReduction="20000"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заседания психолого-педагогического консилиума наименование ОО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от20   г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Присутствовали: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И.О.Фамилия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(должность в ОО, роль в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И.О.Фамилия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(мать/отец ФИО обучающегося).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Повестка дня: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1....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2....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заседания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1....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2....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1....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....;</a:t>
            </a:r>
          </a:p>
          <a:p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 (характеристики, представления на обучающегося, результаты продуктивной деятельности обучающегося, копии рабочих тетрадей, контрольных и проверочных работ и другие необходимые материалы):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1....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2....•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Подписи: 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26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2203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703385"/>
            <a:ext cx="10058400" cy="5468815"/>
          </a:xfrm>
        </p:spPr>
        <p:txBody>
          <a:bodyPr numCol="2"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заседания психолого-педагогического консилиума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ГБУ ЦППМСП м.р. Борский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_сентября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Тема.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направлений работы с детьми, посещающих коррекционно-развивающие занятия в ГКП «Развитие».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Присутствовали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Каюкова Н.Ю. – председатель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Немчинова Н.В. – педагог – психолог,  Татаринцева Т.Г. – учитель – логопед, Долгих М. И. – воспитатель                                        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Определение особенностей развития детей.</a:t>
            </a:r>
          </a:p>
          <a:p>
            <a:pPr marL="514350" indent="-514350">
              <a:buAutoNum type="arabicPeriod" startAt="2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единого заключения и рекомендаций.</a:t>
            </a:r>
          </a:p>
          <a:p>
            <a:pPr marL="514350" indent="-514350">
              <a:buAutoNum type="arabicPeriod" startAt="2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Разработка направлений работы для детей, посещающих коррекционно-развивающие занятия.</a:t>
            </a:r>
          </a:p>
          <a:p>
            <a:pPr marL="514350" indent="-514350">
              <a:buAutoNum type="arabicPeriod" startAt="2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Разработка ИПР для детей, посещающих индивидуальные коррекционно-развивающие занятия.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 заседания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1 вопросу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слушали Татаринцеву Т.Г. – учителя – логопеда. Она познакомила специалистов с логопедическими заключениями на детей: К. Е., Ш. А.,Л. Д, в которых говорится об особенностях речевого развития детей.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Слушали Немчинову Н.В. – педагога-психолога. Она зачитала заключения на вышеуказанных детей, в которых указала на особенности познавательного развития детей.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Слушали Долгих М.И. – воспитателя. Она познакомила специалистов с особенностями физического развития, игровой и продуктивной деятельности у вышеуказанных детей.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2 вопросу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слушали специалистов Долгих М.И., Татаринцеву Т.Г. и Немчинову Н.В.  о предположительных заключениях на данных детей. Специалисты выделили основную проблему в развитии детей и составили рекомендации для родителей. 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3 вопросу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каждый из специалистов определил направления работы с детьми.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4 вопросу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специалисты разработали индивидуальные программы развития для детей, посещающих индивидуальные занятия.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зачислить на индивидуальные и групповые коррекционно-развивающие занятия со специалистами: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 Е.,  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А., Л. Д.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Приложения: педагогические характеристики, логопедические и психологические заключения.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Подписи: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62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41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27538"/>
            <a:ext cx="10515600" cy="564942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</a:t>
            </a:r>
          </a:p>
          <a:p>
            <a:pPr marL="0" indent="0" algn="ctr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коррекционно-развивающей работы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943890"/>
              </p:ext>
            </p:extLst>
          </p:nvPr>
        </p:nvGraphicFramePr>
        <p:xfrm>
          <a:off x="2118946" y="1389184"/>
          <a:ext cx="8041053" cy="5476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351">
                  <a:extLst>
                    <a:ext uri="{9D8B030D-6E8A-4147-A177-3AD203B41FA5}">
                      <a16:colId xmlns:a16="http://schemas.microsoft.com/office/drawing/2014/main" val="2454342969"/>
                    </a:ext>
                  </a:extLst>
                </a:gridCol>
                <a:gridCol w="2680351">
                  <a:extLst>
                    <a:ext uri="{9D8B030D-6E8A-4147-A177-3AD203B41FA5}">
                      <a16:colId xmlns:a16="http://schemas.microsoft.com/office/drawing/2014/main" val="35124228"/>
                    </a:ext>
                  </a:extLst>
                </a:gridCol>
                <a:gridCol w="2680351">
                  <a:extLst>
                    <a:ext uri="{9D8B030D-6E8A-4147-A177-3AD203B41FA5}">
                      <a16:colId xmlns:a16="http://schemas.microsoft.com/office/drawing/2014/main" val="715488931"/>
                    </a:ext>
                  </a:extLst>
                </a:gridCol>
              </a:tblGrid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Учитель-логопед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Педагог-психолог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Воспитатель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0246306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Постановка звука Л.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Формировать умение выделять  начальный ударный гласный, согласный, конечный согласный и гласный звуки в слове.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Формировать умение определять наличие заданного звука в словах.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Формировать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преобразовывать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ед.ч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сущ. во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мн.ч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И. п. и  Р. п.;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Совершенствовать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согласовывать сущ. с прил.,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 сущ.;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Совершенствовать 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умение понимать и правильно употреблять предлоги из-за, под, из-под, перед, между;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Формировать умение образовывать сущ. с уменьшительно-ласкательными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суффиксами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Совершенствовать умение образовывать прилагательные.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Совершенствовать умение подбирать антонимы.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Формировать умение пересказывать небольшие рассказы.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04140" indent="-9017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04140" indent="-9017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активного внимания,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устойчивости, </a:t>
                      </a:r>
                      <a:r>
                        <a:rPr lang="ru-RU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обьема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переключения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наглядно-образного мышления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эмоционально-волевой сферы.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ориентировки на количество (порядковый счет, умение отвечать на вопрос: «Сколько всего?», сравнение двух групп предметов с использованием счета) и величину (сравнивать предметы разной длины, раскладывая их в возрастающем порядке).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8001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представлений в пространстве (определение направления движения от себя, ориентировка на листе бумаги и в понятиях: между, перед, за, под, справа, слева) и ориентировке во времени (различать и называть части суток, понятия: вчера, сегодня, завтра, времена года).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80010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Совершенствование умения объединяться в игре, распределять роли, выполнять игровые действия в соответствии с игровым замыслом в играх, содержащих несколько ролей.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8001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мелкой моторики.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7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30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Дерево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688</TotalTime>
  <Words>900</Words>
  <Application>Microsoft Office PowerPoint</Application>
  <PresentationFormat>Широкоэкранный</PresentationFormat>
  <Paragraphs>204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Bookman Old Style</vt:lpstr>
      <vt:lpstr>Calibri</vt:lpstr>
      <vt:lpstr>Cambria</vt:lpstr>
      <vt:lpstr>Century Gothic</vt:lpstr>
      <vt:lpstr>Symbol</vt:lpstr>
      <vt:lpstr>Times New Roman</vt:lpstr>
      <vt:lpstr>Wingdings</vt:lpstr>
      <vt:lpstr>Дерево</vt:lpstr>
      <vt:lpstr>Организация и содержание работы психолого-педагогического консилиума в образовательном учреждении</vt:lpstr>
      <vt:lpstr>НОРМАТИВНО-ПРАВОВАЯ БАЗА </vt:lpstr>
      <vt:lpstr>Распоряжение Министерства просвещения и науки РФ «Об утверждении примерного Положения о психолого-педагогическом консилиуме образовательной организации» №Р-93 от 09.09.2019 </vt:lpstr>
      <vt:lpstr>Организация деятельности ППк</vt:lpstr>
      <vt:lpstr>Презентация PowerPoint</vt:lpstr>
      <vt:lpstr>Презентация PowerPoint</vt:lpstr>
      <vt:lpstr>Ход заседания фиксируется в протоколе. Протокол ППк оформляется не позднее пяти рабочих дней после проведения заседания и подписывается всеми участниками заседания ППк. </vt:lpstr>
      <vt:lpstr>Презентация PowerPoint</vt:lpstr>
      <vt:lpstr>Презентация PowerPoint</vt:lpstr>
      <vt:lpstr>Коллегиальное решение ППк, содержащее обобщенную характеристику обучающегося   и  рекомендации  по  организации  психолого-педагогического сопровождения,   фиксируются  в  заключении </vt:lpstr>
      <vt:lpstr>Презентация PowerPoint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содержание работы ППк в ОУ</dc:title>
  <dc:creator>Сотрудник</dc:creator>
  <cp:lastModifiedBy>Сотрудник</cp:lastModifiedBy>
  <cp:revision>34</cp:revision>
  <dcterms:created xsi:type="dcterms:W3CDTF">2023-11-28T10:13:55Z</dcterms:created>
  <dcterms:modified xsi:type="dcterms:W3CDTF">2023-12-04T05:27:43Z</dcterms:modified>
</cp:coreProperties>
</file>