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60" r:id="rId6"/>
    <p:sldId id="265" r:id="rId7"/>
    <p:sldId id="262" r:id="rId8"/>
    <p:sldId id="268" r:id="rId9"/>
    <p:sldId id="267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родители-зрители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Сентябрь</c:v>
                </c:pt>
                <c:pt idx="1">
                  <c:v>Май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34</c:v>
                </c:pt>
                <c:pt idx="1">
                  <c:v>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род - исполнители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Сентябрь</c:v>
                </c:pt>
                <c:pt idx="1">
                  <c:v>Май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</c:v>
                </c:pt>
                <c:pt idx="1">
                  <c:v>28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род - лидеры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Сентябрь</c:v>
                </c:pt>
                <c:pt idx="1">
                  <c:v>Май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8</c:v>
                </c:pt>
              </c:numCache>
            </c:numRef>
          </c:val>
        </c:ser>
        <c:shape val="cylinder"/>
        <c:axId val="157395200"/>
        <c:axId val="157491200"/>
        <c:axId val="0"/>
      </c:bar3DChart>
      <c:catAx>
        <c:axId val="157395200"/>
        <c:scaling>
          <c:orientation val="minMax"/>
        </c:scaling>
        <c:axPos val="b"/>
        <c:tickLblPos val="nextTo"/>
        <c:crossAx val="157491200"/>
        <c:crosses val="autoZero"/>
        <c:auto val="1"/>
        <c:lblAlgn val="ctr"/>
        <c:lblOffset val="100"/>
      </c:catAx>
      <c:valAx>
        <c:axId val="157491200"/>
        <c:scaling>
          <c:orientation val="minMax"/>
        </c:scaling>
        <c:axPos val="l"/>
        <c:majorGridlines/>
        <c:numFmt formatCode="General" sourceLinked="1"/>
        <c:tickLblPos val="nextTo"/>
        <c:crossAx val="15739520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applause-sound-short-5-sec%20(1).mp3" TargetMode="Externa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5445224"/>
            <a:ext cx="5114778" cy="1101248"/>
          </a:xfrm>
        </p:spPr>
        <p:txBody>
          <a:bodyPr/>
          <a:lstStyle/>
          <a:p>
            <a:pPr algn="ctr"/>
            <a:r>
              <a:rPr lang="ru-RU" dirty="0" smtClean="0"/>
              <a:t>ПДО- Черенкова Е. В.</a:t>
            </a:r>
          </a:p>
          <a:p>
            <a:pPr algn="ctr"/>
            <a:r>
              <a:rPr lang="ru-RU" sz="2000" dirty="0" smtClean="0"/>
              <a:t>Дом детского творчества «Гармония» </a:t>
            </a:r>
          </a:p>
          <a:p>
            <a:pPr algn="ctr"/>
            <a:r>
              <a:rPr lang="ru-RU" sz="2000" dirty="0" smtClean="0"/>
              <a:t>с. Борское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620688"/>
            <a:ext cx="561662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«Ладошка к ладошке: </a:t>
            </a:r>
          </a:p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интерактивные формы 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отрудничества</a:t>
            </a:r>
          </a:p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педагога и родителей»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864" y="1268760"/>
            <a:ext cx="5105400" cy="1484736"/>
          </a:xfrm>
        </p:spPr>
        <p:txBody>
          <a:bodyPr/>
          <a:lstStyle/>
          <a:p>
            <a:pPr algn="ctr"/>
            <a:r>
              <a:rPr lang="ru-RU" dirty="0" smtClean="0"/>
              <a:t>БЛАГОДАРЮ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G:\25-26\6.Личн конкурсы Выступления 25-26\Педагогич Чтения\РАБОТА С РОДИТЕЛЯМИ\1111305_4925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336032"/>
            <a:ext cx="3521968" cy="3521968"/>
          </a:xfrm>
          <a:prstGeom prst="rect">
            <a:avLst/>
          </a:prstGeom>
          <a:noFill/>
        </p:spPr>
      </p:pic>
      <p:pic>
        <p:nvPicPr>
          <p:cNvPr id="7" name="applause-sound-short-5-sec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602128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https://sun9-56.userapi.com/impf/KCuqomoqIMIVYVnmcoNcdwfhdPSX7inEZW24ZQ/pG6A38IULZU.jpg?size=607x1080&amp;quality=96&amp;sign=1ad9f05f46b4ed547a780beed3e84929&amp;type=album"/>
          <p:cNvPicPr>
            <a:picLocks noChangeAspect="1" noChangeArrowheads="1"/>
          </p:cNvPicPr>
          <p:nvPr/>
        </p:nvPicPr>
        <p:blipFill>
          <a:blip r:embed="rId2" cstate="print"/>
          <a:srcRect l="14114" t="36528" r="13650" b="37573"/>
          <a:stretch>
            <a:fillRect/>
          </a:stretch>
        </p:blipFill>
        <p:spPr bwMode="auto">
          <a:xfrm>
            <a:off x="5400092" y="1196751"/>
            <a:ext cx="3420380" cy="1656185"/>
          </a:xfrm>
          <a:prstGeom prst="rect">
            <a:avLst/>
          </a:prstGeom>
          <a:noFill/>
        </p:spPr>
      </p:pic>
      <p:sp>
        <p:nvSpPr>
          <p:cNvPr id="8" name="Рисунок 7"/>
          <p:cNvSpPr>
            <a:spLocks noGrp="1"/>
          </p:cNvSpPr>
          <p:nvPr>
            <p:ph type="pic" idx="1"/>
          </p:nvPr>
        </p:nvSpPr>
        <p:spPr/>
      </p:sp>
      <p:pic>
        <p:nvPicPr>
          <p:cNvPr id="7" name="Рисунок 6" descr="C:\Users\Пользователь\Desktop\ФОТО\акция-пробежка\DSC_0140.JPG"/>
          <p:cNvPicPr/>
          <p:nvPr/>
        </p:nvPicPr>
        <p:blipFill>
          <a:blip r:embed="rId3" cstate="print"/>
          <a:srcRect l="1435" t="8929" r="4763" b="1786"/>
          <a:stretch>
            <a:fillRect/>
          </a:stretch>
        </p:blipFill>
        <p:spPr bwMode="auto">
          <a:xfrm>
            <a:off x="755576" y="1124744"/>
            <a:ext cx="403244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Users\User\Downloads\IMG-7c266969da7f99ee5e0a35709eea169f-V.jpg"/>
          <p:cNvPicPr>
            <a:picLocks noChangeAspect="1" noChangeArrowheads="1"/>
          </p:cNvPicPr>
          <p:nvPr/>
        </p:nvPicPr>
        <p:blipFill>
          <a:blip r:embed="rId4" cstate="print"/>
          <a:srcRect l="-563" t="26881" b="5080"/>
          <a:stretch>
            <a:fillRect/>
          </a:stretch>
        </p:blipFill>
        <p:spPr bwMode="auto">
          <a:xfrm>
            <a:off x="5054929" y="3284984"/>
            <a:ext cx="3909559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416824" cy="1236752"/>
          </a:xfr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algn="just"/>
            <a:r>
              <a:rPr lang="ru-RU" sz="3200" dirty="0" smtClean="0"/>
              <a:t>Интерактивная игра - </a:t>
            </a:r>
            <a:r>
              <a:rPr lang="ru-RU" sz="1800" b="0" dirty="0" smtClean="0">
                <a:latin typeface="Arial Black" pitchFamily="34" charset="0"/>
              </a:rPr>
              <a:t>это </a:t>
            </a:r>
            <a:r>
              <a:rPr lang="ru-RU" sz="1800" dirty="0" smtClean="0">
                <a:latin typeface="Arial Black" pitchFamily="34" charset="0"/>
              </a:rPr>
              <a:t>игра, </a:t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dirty="0" smtClean="0">
                <a:latin typeface="Arial Black" pitchFamily="34" charset="0"/>
              </a:rPr>
              <a:t>в которой участники активно взаимодействуют друг с другом и с игровым процессом</a:t>
            </a:r>
            <a:r>
              <a:rPr lang="ru-RU" sz="1800" b="0" dirty="0" smtClean="0">
                <a:latin typeface="Arial Black" pitchFamily="34" charset="0"/>
              </a:rPr>
              <a:t>.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>
              <a:buNone/>
            </a:pPr>
            <a:r>
              <a:rPr lang="ru-RU" b="1" u="sng" dirty="0" smtClean="0"/>
              <a:t>Цели. </a:t>
            </a:r>
          </a:p>
          <a:p>
            <a:pPr>
              <a:buNone/>
            </a:pPr>
            <a:r>
              <a:rPr lang="ru-RU" dirty="0" smtClean="0"/>
              <a:t> - Обмен опытом между родителями</a:t>
            </a:r>
          </a:p>
          <a:p>
            <a:pPr>
              <a:buNone/>
            </a:pPr>
            <a:r>
              <a:rPr lang="ru-RU" dirty="0" smtClean="0"/>
              <a:t> - Выработка общего мнения по важным вопросам воспитания и развития</a:t>
            </a:r>
          </a:p>
          <a:p>
            <a:pPr>
              <a:buNone/>
            </a:pPr>
            <a:r>
              <a:rPr lang="ru-RU" dirty="0" smtClean="0"/>
              <a:t>-  Создание условий для открытого диалога и дискуссии, групповое сплочение и укрепление взаимоотношений, изменение психологической атмосферы и создание позитивного настроя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ФОТО\CAM0026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"/>
            <a:ext cx="4680520" cy="3645024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3" name="Рисунок 2" descr="C:\Users\Admin\Desktop\ВЧ ШРР\фотки для ВЧ\IMG_99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0"/>
            <a:ext cx="3960440" cy="3645024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G:\ФОТО\CAM00599.jpg"/>
          <p:cNvPicPr/>
          <p:nvPr/>
        </p:nvPicPr>
        <p:blipFill>
          <a:blip r:embed="rId4" cstate="print"/>
          <a:srcRect l="904" t="1262" r="14070"/>
          <a:stretch>
            <a:fillRect/>
          </a:stretch>
        </p:blipFill>
        <p:spPr bwMode="auto">
          <a:xfrm>
            <a:off x="251520" y="3717032"/>
            <a:ext cx="3528392" cy="295232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5" name="Рисунок 4" descr="G:\ФОТО\акция-пробежка\DSC_015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3789040"/>
            <a:ext cx="4413196" cy="288032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«Большой  круг»</a:t>
            </a:r>
            <a:endParaRPr lang="ru-RU" dirty="0"/>
          </a:p>
        </p:txBody>
      </p:sp>
      <p:pic>
        <p:nvPicPr>
          <p:cNvPr id="6" name="Рисунок 5" descr="C:\Users\Admin\Desktop\ВЧ ШРР\фотки для ВЧ\Изображение 19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7704856" cy="5112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12776"/>
            <a:ext cx="7848871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Примеры  интерактивных  игр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355160" cy="4846320"/>
          </a:xfrm>
        </p:spPr>
        <p:txBody>
          <a:bodyPr/>
          <a:lstStyle/>
          <a:p>
            <a:r>
              <a:rPr lang="ru-RU" dirty="0" smtClean="0"/>
              <a:t>«Мозговой штурм»</a:t>
            </a:r>
          </a:p>
          <a:p>
            <a:r>
              <a:rPr lang="ru-RU" dirty="0" smtClean="0"/>
              <a:t>«Банка пожеланий, ожиданий»</a:t>
            </a:r>
          </a:p>
          <a:p>
            <a:r>
              <a:rPr lang="ru-RU" dirty="0" smtClean="0"/>
              <a:t>«Давайте познакомимся»</a:t>
            </a:r>
          </a:p>
          <a:p>
            <a:r>
              <a:rPr lang="ru-RU" dirty="0" smtClean="0"/>
              <a:t>«Поменяйтесь местами»</a:t>
            </a:r>
          </a:p>
          <a:p>
            <a:r>
              <a:rPr lang="ru-RU" dirty="0" smtClean="0"/>
              <a:t>Дискуссия «За что я люблю своего ребёнка?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Психогимнастика</a:t>
            </a:r>
            <a:r>
              <a:rPr lang="ru-RU" dirty="0" smtClean="0"/>
              <a:t>»</a:t>
            </a:r>
          </a:p>
          <a:p>
            <a:r>
              <a:rPr lang="ru-RU" dirty="0" smtClean="0"/>
              <a:t>«Жемчужины в банке»</a:t>
            </a:r>
          </a:p>
          <a:p>
            <a:r>
              <a:rPr lang="ru-RU" dirty="0" smtClean="0"/>
              <a:t>«Салфетка» и др.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Фотки\РАБОТА\IMGP148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7704856" cy="6192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H:\ЕЛЕНА ПРЕКРАСНАЯ\статьи на сайт\IMGP148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7704856" cy="6264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C:\Users\Admin\Desktop\ВЧ ШРР\фотки для ВЧ\CAM0019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260648"/>
            <a:ext cx="6336704" cy="6336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b="4348"/>
          <a:stretch>
            <a:fillRect/>
          </a:stretch>
        </p:blipFill>
        <p:spPr bwMode="auto">
          <a:xfrm>
            <a:off x="323528" y="116632"/>
            <a:ext cx="7704856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Анализ совместных мероприятий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457200" y="2133600"/>
          <a:ext cx="7239000" cy="4371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643192" cy="11734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err="1" smtClean="0"/>
              <a:t>Педагог+родитель=две</a:t>
            </a:r>
            <a:r>
              <a:rPr lang="ru-RU" sz="3600" dirty="0" smtClean="0"/>
              <a:t> ладошки</a:t>
            </a:r>
            <a:r>
              <a:rPr lang="ru-RU" sz="3100" dirty="0" smtClean="0"/>
              <a:t>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/>
              <a:t>которые способны творить чудеса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25-26\6.Личн конкурсы Выступления 25-26\Педагогич Чтения\РАБОТА С РОДИТЕЛЯМИ\roditeli-i-pedagogi-1024x4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20037" t="3804" r="17295"/>
          <a:stretch>
            <a:fillRect/>
          </a:stretch>
        </p:blipFill>
        <p:spPr bwMode="auto">
          <a:xfrm>
            <a:off x="827584" y="2413204"/>
            <a:ext cx="6408712" cy="38908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792</TotalTime>
  <Words>130</Words>
  <Application>Microsoft Office PowerPoint</Application>
  <PresentationFormat>Экран (4:3)</PresentationFormat>
  <Paragraphs>25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Слайд 1</vt:lpstr>
      <vt:lpstr>Слайд 2</vt:lpstr>
      <vt:lpstr>Интерактивная игра - это игра,  в которой участники активно взаимодействуют друг с другом и с игровым процессом.</vt:lpstr>
      <vt:lpstr>Слайд 4</vt:lpstr>
      <vt:lpstr>«Большой  круг»</vt:lpstr>
      <vt:lpstr>Примеры  интерактивных  игр</vt:lpstr>
      <vt:lpstr>Слайд 7</vt:lpstr>
      <vt:lpstr>Анализ совместных мероприятий</vt:lpstr>
      <vt:lpstr>Педагог+родитель=две ладошки,  которые способны творить чудеса</vt:lpstr>
      <vt:lpstr>БЛАГОДАРЮ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67</cp:revision>
  <dcterms:created xsi:type="dcterms:W3CDTF">2025-10-08T17:59:05Z</dcterms:created>
  <dcterms:modified xsi:type="dcterms:W3CDTF">2025-11-26T17:34:24Z</dcterms:modified>
</cp:coreProperties>
</file>