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0" r:id="rId5"/>
    <p:sldId id="309" r:id="rId6"/>
    <p:sldId id="268" r:id="rId7"/>
    <p:sldId id="315" r:id="rId8"/>
    <p:sldId id="316" r:id="rId9"/>
    <p:sldId id="318" r:id="rId10"/>
    <p:sldId id="319" r:id="rId11"/>
    <p:sldId id="31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D99"/>
    <a:srgbClr val="056F32"/>
    <a:srgbClr val="FFFFFF"/>
    <a:srgbClr val="B89506"/>
    <a:srgbClr val="036F32"/>
    <a:srgbClr val="00528C"/>
    <a:srgbClr val="B89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824" autoAdjust="0"/>
  </p:normalViewPr>
  <p:slideViewPr>
    <p:cSldViewPr snapToGrid="0">
      <p:cViewPr varScale="1">
        <p:scale>
          <a:sx n="79" d="100"/>
          <a:sy n="79" d="100"/>
        </p:scale>
        <p:origin x="-8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7626C-D189-47CE-A482-3A677596DFD2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45090-3BCD-4A9E-8DCA-BA0487A8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725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августа 2023 года наш детский сад «Дельфин» г. Нефтегорска является региональной инновационной площадкой в сфере образования «Интегрированный подход к организации физического воспитания детей  4-9 лет с использованием сетевой формы взаимодействия»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07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Участвуют дети дошкольного возраста с 4 до 8, дети младшего школьного возраста с 8 до 9.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Дети дошкольного и школьного возраста с ОВЗ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Педагоги, родители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3131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августа 2023 года наш детский сад «Дельфин» г. Нефтегорска является региональной инновационной площадкой в сфере образования «Интегрированный подход к организации физического воспитания детей  4-9 лет с использованием сетевой формы взаимодействия»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160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610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661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021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рамках первого этапа  региональной инновационной площадки мы провели экскурсии с дошкольниками и школьниками в нашем мини-музее «Физкультура и спорт в жизни людей».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Экскурсия проходит в виде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квеста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где ребята получают новую информацию, играют, проявляют свою осведомленность.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708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AE286F-416C-B28C-52E2-2AE2A91CA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FF83517-3FC3-B85A-B9FE-91A56FB65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08C769D-31AB-C002-5E8F-E9268438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E386EA2-13A5-414E-AD94-B160C4C6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8786402-8884-10D6-C839-5E57D3E5D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888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40D6A2-A4C7-6C90-EE90-CABDA1D3D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F254C5C-6AED-B63A-E3DD-A810A8438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5A5CD3F-EC71-76A6-3B3C-A3A5DCE3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184076-6190-82AB-C3D7-EEA590C36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C7E1A7F-A1CF-42E9-575D-DFBD282BB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846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B089D526-576F-9CDF-0662-3960761EA1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3920FD9-ED7A-0E22-A07D-5BEC8EAA2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81CE079-77E1-CD09-86B7-9B886555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47C165D-0225-A2D2-99C6-50EC131DD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8047914-F3FF-2034-56E0-5426EB718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69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712F2F-FE72-8D3B-470D-9C7C707ED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4DB27F4-49F6-46FB-7467-5D144271FF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82027DE-D450-EE0E-02B4-125CB5B74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7A0E86A-CF05-2866-190D-8765975EF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7647DBD-DA3F-84E2-32B6-A76AE31E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93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1E0849-942A-6BC4-5AA3-1F181AF39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EF909B-F27B-95B7-6237-9ABB1EB4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BF6ED5B-CDD7-EB42-7F1F-5E03A4BEF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EA28ED4-ABF3-56C7-2B94-D4AF70C33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EEC5E43-C18A-F3C3-4A76-AD688F2C7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1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AC4EAF-4602-4586-5C47-186B59B5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3E3524A-AFEA-6461-879B-608C8DA2BE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B98631A-5609-DAC0-884D-E72424601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4220515-56A8-7C2C-EC9B-940B49EA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1E161BE-6FFC-2FEB-4A36-197A81AFD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4002104-7287-854F-D910-A0E98DAB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7CD68B-9C5C-6079-526D-0720C6A68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E1DA9EC-D734-82F8-A8FA-AD7833970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4F4F76D5-9F06-BC48-110C-8F88CFD2B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6662473-8F0B-1779-2023-BB6C3603EC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F199D99A-3871-C5D3-D2A5-A593295C8A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9B22BA27-12DF-24E3-1B85-97C496DF7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1FD0E810-BBB8-1F8B-DE8F-84C68A740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BCB2AB7-4EAA-74A4-3A5D-6FF116309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52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7C4158-CE48-D537-9F87-3A9C0BF3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F97C5894-5159-EB68-62EA-A314A0467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12C2C08-555E-82BB-525A-763FA71B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B759B6F2-703D-9CF5-5960-D6830365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87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699C7CE6-88D2-5887-ACE2-4FC3121F2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67A06F0-EC56-3529-431A-EC30F243F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17513738-4A30-EF28-84D9-FCB7DD444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64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1D42644-0AD7-E04A-860F-89EC6E13C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37CDA20-23C8-8F4F-5C02-F7448E648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1C46BEC-BC76-F639-53C5-8B0956C76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DEE2510-27EC-8C39-B959-AA41C2C8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58E7192-9985-12C8-6206-8D2A45D23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F8CC2830-1F49-CBC2-7EDD-6AD0B9336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494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D9D3A8-34EA-9D36-0E9F-D8265A3C7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4C2D5BD-8FDF-D89F-205F-BBB3A4D842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D781735-56A7-89A6-AB44-DCFE588332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3FA0743C-FBE1-1D6C-C6CE-B05D65127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3569027-9562-688F-AC74-0879D3C00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51F99127-63AE-2081-CB33-B7A1AF77C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333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B727D7-CDC7-E348-D070-5FE38CFE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3132A7F-66F5-B679-89DB-56F9254FA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F96CBE1-9D68-E618-3649-BDB3E4A880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6C2F-A8C6-4235-9D81-53BAACFBDA91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BD6A4DD-D6BC-5328-BCB9-10A6E8B1D8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331E820-8BAD-0A7C-F630-8342EAD9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8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=""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710DD0C2-F846-682A-76CA-F6276CEFED7D}"/>
              </a:ext>
            </a:extLst>
          </p:cNvPr>
          <p:cNvSpPr txBox="1"/>
          <p:nvPr/>
        </p:nvSpPr>
        <p:spPr>
          <a:xfrm>
            <a:off x="744118" y="5850016"/>
            <a:ext cx="420505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2024 г</a:t>
            </a:r>
            <a:r>
              <a:rPr lang="ru-RU" sz="2800" b="1" dirty="0">
                <a:solidFill>
                  <a:schemeClr val="bg1"/>
                </a:solidFill>
                <a:latin typeface="+mj-lt"/>
              </a:rPr>
              <a:t>.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FCDD9CD8-385F-54DF-6E8C-B89BC90AF962}"/>
              </a:ext>
            </a:extLst>
          </p:cNvPr>
          <p:cNvSpPr txBox="1"/>
          <p:nvPr/>
        </p:nvSpPr>
        <p:spPr>
          <a:xfrm>
            <a:off x="5037092" y="1955827"/>
            <a:ext cx="715490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День здоровья в детском саду «Дельфин» г. Нефтегорска</a:t>
            </a:r>
            <a:endParaRPr lang="ru-RU" sz="2800" dirty="0"/>
          </a:p>
          <a:p>
            <a:pPr algn="ctr"/>
            <a:r>
              <a:rPr lang="ru-RU" sz="2800" b="1" dirty="0"/>
              <a:t>«Здоровый я – здоровая страна» </a:t>
            </a:r>
            <a:endParaRPr lang="ru-RU" sz="2800" dirty="0"/>
          </a:p>
          <a:p>
            <a:pPr algn="ctr"/>
            <a:r>
              <a:rPr lang="ru-RU" sz="2800" b="1" dirty="0"/>
              <a:t>(формирование ценностей жизни и здоровья у дошкольников)</a:t>
            </a:r>
            <a:endParaRPr lang="ru-RU" sz="2800" dirty="0"/>
          </a:p>
        </p:txBody>
      </p: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E44348AA-D39D-2E50-5CCE-626BC09F2003}"/>
              </a:ext>
            </a:extLst>
          </p:cNvPr>
          <p:cNvSpPr txBox="1"/>
          <p:nvPr/>
        </p:nvSpPr>
        <p:spPr>
          <a:xfrm>
            <a:off x="5988045" y="4592021"/>
            <a:ext cx="62039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400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Лошкарёва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Анна Ивановна, инструктор по физической культуре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078227" y="42827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img.pixers.pics/pho_wat(s3:700/FO/34/32/92/96/700_FO34329296_ba8c146a0742ce3189f0b62193fb43a1.jpg,700,700,cms:2018/10/5bd1b6b8d04b8_220x50-watermark.png,over,480,650,jpg)/fototapeten-delphin-mit-einer-kugel-der-delphin-with-the-ball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22" y="472464"/>
            <a:ext cx="2282825" cy="2282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74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=""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FCDD9CD8-385F-54DF-6E8C-B89BC90AF962}"/>
              </a:ext>
            </a:extLst>
          </p:cNvPr>
          <p:cNvSpPr txBox="1"/>
          <p:nvPr/>
        </p:nvSpPr>
        <p:spPr>
          <a:xfrm>
            <a:off x="-11436" y="27348"/>
            <a:ext cx="7569199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ФОП ДО пункт 29.2.2.5. </a:t>
            </a:r>
            <a:endParaRPr lang="ru-RU" sz="3200" dirty="0"/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=""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078227" y="42827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3646" t="28299" r="19350" b="59377"/>
          <a:stretch/>
        </p:blipFill>
        <p:spPr>
          <a:xfrm>
            <a:off x="0" y="612123"/>
            <a:ext cx="7972926" cy="9015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3646" t="62506" r="19350" b="11285"/>
          <a:stretch/>
        </p:blipFill>
        <p:spPr>
          <a:xfrm>
            <a:off x="11436" y="1513644"/>
            <a:ext cx="7961490" cy="19172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3592" t="33854" r="13299" b="20978"/>
          <a:stretch/>
        </p:blipFill>
        <p:spPr>
          <a:xfrm>
            <a:off x="2739922" y="3430887"/>
            <a:ext cx="9866369" cy="342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12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D84250B-9EBB-7EAA-D280-17526F3B8EEF}"/>
              </a:ext>
            </a:extLst>
          </p:cNvPr>
          <p:cNvSpPr>
            <a:spLocks/>
          </p:cNvSpPr>
          <p:nvPr/>
        </p:nvSpPr>
        <p:spPr>
          <a:xfrm>
            <a:off x="0" y="0"/>
            <a:ext cx="568642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9154E0-0163-F4E9-E567-79C44D6C35D4}"/>
              </a:ext>
            </a:extLst>
          </p:cNvPr>
          <p:cNvSpPr txBox="1"/>
          <p:nvPr/>
        </p:nvSpPr>
        <p:spPr>
          <a:xfrm>
            <a:off x="3085042" y="11955"/>
            <a:ext cx="502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/>
              <a:t>Участники</a:t>
            </a:r>
          </a:p>
          <a:p>
            <a:pPr lvl="0" algn="ctr"/>
            <a:r>
              <a:rPr lang="ru-RU" sz="2400" b="1" dirty="0" smtClean="0"/>
              <a:t>Дня здоровья </a:t>
            </a:r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872FCCA-6C36-9DB7-E4CA-A495227CC737}"/>
              </a:ext>
            </a:extLst>
          </p:cNvPr>
          <p:cNvSpPr>
            <a:spLocks/>
          </p:cNvSpPr>
          <p:nvPr/>
        </p:nvSpPr>
        <p:spPr>
          <a:xfrm>
            <a:off x="781050" y="2078370"/>
            <a:ext cx="45719" cy="383665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5253751"/>
            <a:ext cx="12191999" cy="95410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2800" b="1" dirty="0" smtClean="0"/>
              <a:t>- дети </a:t>
            </a:r>
            <a:r>
              <a:rPr lang="ru-RU" sz="2800" b="1" dirty="0"/>
              <a:t>дошкольного возраста (</a:t>
            </a:r>
            <a:r>
              <a:rPr lang="ru-RU" sz="2800" b="1" dirty="0" smtClean="0"/>
              <a:t>4-7 лет)</a:t>
            </a:r>
          </a:p>
          <a:p>
            <a:pPr marL="457200" algn="just">
              <a:spcAft>
                <a:spcPts val="0"/>
              </a:spcAft>
            </a:pPr>
            <a:r>
              <a:rPr lang="ru-RU" sz="2800" b="1" dirty="0" smtClean="0"/>
              <a:t>- педагоги </a:t>
            </a:r>
            <a:r>
              <a:rPr lang="ru-RU" sz="2800" b="1" dirty="0"/>
              <a:t>и родители (законные представители</a:t>
            </a:r>
            <a:r>
              <a:rPr lang="ru-RU" sz="2800" b="1" dirty="0" smtClean="0"/>
              <a:t>)</a:t>
            </a:r>
            <a:endParaRPr lang="ru-RU" sz="2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1" y="105553"/>
            <a:ext cx="5505981" cy="48474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0087" y="-62370"/>
            <a:ext cx="6231467" cy="51804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73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FCDD9CD8-385F-54DF-6E8C-B89BC90AF962}"/>
              </a:ext>
            </a:extLst>
          </p:cNvPr>
          <p:cNvSpPr txBox="1"/>
          <p:nvPr/>
        </p:nvSpPr>
        <p:spPr>
          <a:xfrm>
            <a:off x="1993827" y="43390"/>
            <a:ext cx="7569199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Циклограмма Дня здоровья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041224"/>
              </p:ext>
            </p:extLst>
          </p:nvPr>
        </p:nvGraphicFramePr>
        <p:xfrm>
          <a:off x="144378" y="772544"/>
          <a:ext cx="11855116" cy="5928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70831">
                  <a:extLst>
                    <a:ext uri="{9D8B030D-6E8A-4147-A177-3AD203B41FA5}">
                      <a16:colId xmlns="" xmlns:a16="http://schemas.microsoft.com/office/drawing/2014/main" val="2461063188"/>
                    </a:ext>
                  </a:extLst>
                </a:gridCol>
                <a:gridCol w="1710181">
                  <a:extLst>
                    <a:ext uri="{9D8B030D-6E8A-4147-A177-3AD203B41FA5}">
                      <a16:colId xmlns="" xmlns:a16="http://schemas.microsoft.com/office/drawing/2014/main" val="3097447606"/>
                    </a:ext>
                  </a:extLst>
                </a:gridCol>
                <a:gridCol w="3263211">
                  <a:extLst>
                    <a:ext uri="{9D8B030D-6E8A-4147-A177-3AD203B41FA5}">
                      <a16:colId xmlns="" xmlns:a16="http://schemas.microsoft.com/office/drawing/2014/main" val="725296460"/>
                    </a:ext>
                  </a:extLst>
                </a:gridCol>
                <a:gridCol w="2110893">
                  <a:extLst>
                    <a:ext uri="{9D8B030D-6E8A-4147-A177-3AD203B41FA5}">
                      <a16:colId xmlns="" xmlns:a16="http://schemas.microsoft.com/office/drawing/2014/main" val="3178053997"/>
                    </a:ext>
                  </a:extLst>
                </a:gridCol>
              </a:tblGrid>
              <a:tr h="8992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Утро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Первая прогулка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Вечер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Вторая прогулка 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02896112"/>
                  </a:ext>
                </a:extLst>
              </a:tr>
              <a:tr h="643968"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/>
                        <a:t>Экспресс опросник</a:t>
                      </a:r>
                      <a:r>
                        <a:rPr lang="ru-RU" sz="2000" b="1" baseline="0" dirty="0" smtClean="0"/>
                        <a:t> о соблюдении  сбалансированного питания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занятие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открытом воздухе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Лекторий «Здоровый я – здоровая страна»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dirty="0" smtClean="0"/>
                        <a:t>Спортивный фестиваль «Территория спорта»</a:t>
                      </a:r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635797919"/>
                  </a:ext>
                </a:extLst>
              </a:tr>
              <a:tr h="643968"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Утренняя гимнастика «Бодрое утро»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«Игры нашего двора»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Экскурсия по мини - музею  детского сада  «Спорт в жизни людей»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010515775"/>
                  </a:ext>
                </a:extLst>
              </a:tr>
              <a:tr h="64396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Диалог о важном «Формирование ценностей жизни и здоровья у дошкольников»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02478752"/>
                  </a:ext>
                </a:extLst>
              </a:tr>
              <a:tr h="643968"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Занятие в рамках реализации программы «Разговор о правильном питании»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81383158"/>
                  </a:ext>
                </a:extLst>
              </a:tr>
              <a:tr h="643968">
                <a:tc>
                  <a:txBody>
                    <a:bodyPr/>
                    <a:lstStyle/>
                    <a:p>
                      <a:pPr algn="just"/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Занятие по физическому развитию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01018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90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370"/>
            <a:ext cx="45719" cy="22174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9154E0-0163-F4E9-E567-79C44D6C35D4}"/>
              </a:ext>
            </a:extLst>
          </p:cNvPr>
          <p:cNvSpPr txBox="1"/>
          <p:nvPr/>
        </p:nvSpPr>
        <p:spPr>
          <a:xfrm>
            <a:off x="4986619" y="-67109"/>
            <a:ext cx="7164054" cy="3785652"/>
          </a:xfrm>
          <a:prstGeom prst="rect">
            <a:avLst/>
          </a:prstGeom>
          <a:solidFill>
            <a:srgbClr val="205D99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Окружной Фестиваль </a:t>
            </a:r>
          </a:p>
          <a:p>
            <a:pPr algn="ctr"/>
            <a:r>
              <a:rPr lang="ru-RU" sz="2400" b="1" dirty="0" smtClean="0"/>
              <a:t>по командной гимнастике</a:t>
            </a:r>
          </a:p>
          <a:p>
            <a:pPr algn="ctr"/>
            <a:r>
              <a:rPr lang="ru-RU" sz="2400" b="1" dirty="0" smtClean="0"/>
              <a:t>«Территория спорта»</a:t>
            </a:r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dirty="0"/>
          </a:p>
        </p:txBody>
      </p:sp>
      <p:sp>
        <p:nvSpPr>
          <p:cNvPr id="11" name="Шеврон 10"/>
          <p:cNvSpPr/>
          <p:nvPr/>
        </p:nvSpPr>
        <p:spPr>
          <a:xfrm>
            <a:off x="7606035" y="4617138"/>
            <a:ext cx="1200512" cy="2251967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4066" y="4644571"/>
            <a:ext cx="5406607" cy="2234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pic>
        <p:nvPicPr>
          <p:cNvPr id="2054" name="Picture 6" descr="https://sun9-65.userapi.com/impg/ykFbgtGDlp5nIfKfvKh7xPVCvEb01z8CI_ZR0w/mJ0PEKsBwfI.jpg?size=1280x853&amp;quality=95&amp;sign=963a16e812bb796c4656b6744ad7ed6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" y="-1"/>
            <a:ext cx="5582650" cy="3720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sun9-3.userapi.com/impg/F2wgw5vCpiCcXqqNGijR99xDtUN66ZZXlXhflw/gg8PzFgKUAE.jpg?size=1280x853&amp;quality=95&amp;sign=6727b445a2fcec26224d9351cc1efed2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6" t="28499" r="22374"/>
          <a:stretch/>
        </p:blipFill>
        <p:spPr bwMode="auto">
          <a:xfrm>
            <a:off x="4851400" y="1791697"/>
            <a:ext cx="7299274" cy="509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Шеврон 9"/>
          <p:cNvSpPr/>
          <p:nvPr/>
        </p:nvSpPr>
        <p:spPr>
          <a:xfrm>
            <a:off x="4728904" y="-91627"/>
            <a:ext cx="1711371" cy="3825427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8" name="Picture 10" descr="https://sun9-20.userapi.com/impg/eRQQKH_5Ydh1bBujpmwgG2xxTT8OktFBq8SI1g/enGyre_fTZg.jpg?size=1280x853&amp;quality=95&amp;sign=48ea40318688461f0a39235fd5b57a12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73864"/>
            <a:ext cx="4851400" cy="323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Шеврон 17"/>
          <p:cNvSpPr/>
          <p:nvPr/>
        </p:nvSpPr>
        <p:spPr>
          <a:xfrm flipH="1">
            <a:off x="4160936" y="3187072"/>
            <a:ext cx="1645082" cy="3825427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68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Шеврон 10"/>
          <p:cNvSpPr/>
          <p:nvPr/>
        </p:nvSpPr>
        <p:spPr>
          <a:xfrm>
            <a:off x="7606035" y="4617138"/>
            <a:ext cx="1200512" cy="2251967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Окружной Фестиваль территория спорта_compresse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1899"/>
            <a:ext cx="12192000" cy="686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75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370"/>
            <a:ext cx="45719" cy="22174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9154E0-0163-F4E9-E567-79C44D6C35D4}"/>
              </a:ext>
            </a:extLst>
          </p:cNvPr>
          <p:cNvSpPr txBox="1"/>
          <p:nvPr/>
        </p:nvSpPr>
        <p:spPr>
          <a:xfrm>
            <a:off x="4986619" y="-67109"/>
            <a:ext cx="7164054" cy="4154984"/>
          </a:xfrm>
          <a:prstGeom prst="rect">
            <a:avLst/>
          </a:prstGeom>
          <a:solidFill>
            <a:srgbClr val="205D99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Фестиваль </a:t>
            </a:r>
          </a:p>
          <a:p>
            <a:pPr algn="ctr"/>
            <a:r>
              <a:rPr lang="ru-RU" sz="2400" b="1" dirty="0" smtClean="0"/>
              <a:t>по командной гимнастике</a:t>
            </a:r>
          </a:p>
          <a:p>
            <a:pPr algn="ctr"/>
            <a:r>
              <a:rPr lang="ru-RU" sz="2400" b="1" dirty="0" smtClean="0"/>
              <a:t>«Территория спорта»</a:t>
            </a:r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dirty="0"/>
          </a:p>
        </p:txBody>
      </p:sp>
      <p:sp>
        <p:nvSpPr>
          <p:cNvPr id="11" name="Шеврон 10"/>
          <p:cNvSpPr/>
          <p:nvPr/>
        </p:nvSpPr>
        <p:spPr>
          <a:xfrm>
            <a:off x="7606035" y="4617138"/>
            <a:ext cx="1200512" cy="2251967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4066" y="4644571"/>
            <a:ext cx="5406607" cy="2234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pic>
        <p:nvPicPr>
          <p:cNvPr id="2052" name="Picture 4" descr="https://sun9-40.userapi.com/impg/9vDJWZkAPGP5KENw1yyFnDU5kFUH6Xcp5c2WQQ/g4a0gilr9vc.jpg?size=1280x960&amp;quality=95&amp;sign=7d591415309b38713926bf16d5489e79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" t="29104" r="12770" b="15977"/>
          <a:stretch/>
        </p:blipFill>
        <p:spPr bwMode="auto">
          <a:xfrm>
            <a:off x="4986619" y="3159824"/>
            <a:ext cx="7164054" cy="371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1.userapi.com/impg/4XhHXvQkq5vGyRJyA7etXkQRAktBzhFADbkk_w/l2Y-Z8U_9kE.jpg?size=1280x960&amp;quality=95&amp;sign=17a506d2384e9b653214e47c95bb5170&amp;type=album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6" t="21133" r="15921" b="7123"/>
          <a:stretch/>
        </p:blipFill>
        <p:spPr bwMode="auto">
          <a:xfrm>
            <a:off x="-2926" y="-48059"/>
            <a:ext cx="5461000" cy="381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Шеврон 9"/>
          <p:cNvSpPr/>
          <p:nvPr/>
        </p:nvSpPr>
        <p:spPr>
          <a:xfrm>
            <a:off x="4728904" y="-91627"/>
            <a:ext cx="1711371" cy="3825427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" name="Picture 3" descr="G:\Гиманстика\20220909_105605.jpg"/>
          <p:cNvPicPr>
            <a:picLocks noChangeAspect="1" noChangeArrowheads="1"/>
          </p:cNvPicPr>
          <p:nvPr/>
        </p:nvPicPr>
        <p:blipFill rotWithShape="1">
          <a:blip r:embed="rId7" cstate="print"/>
          <a:srcRect b="4298"/>
          <a:stretch/>
        </p:blipFill>
        <p:spPr bwMode="auto">
          <a:xfrm>
            <a:off x="-13648" y="3749247"/>
            <a:ext cx="4286280" cy="3076556"/>
          </a:xfrm>
          <a:prstGeom prst="rect">
            <a:avLst/>
          </a:prstGeom>
          <a:noFill/>
        </p:spPr>
      </p:pic>
      <p:sp>
        <p:nvSpPr>
          <p:cNvPr id="18" name="Шеврон 17"/>
          <p:cNvSpPr/>
          <p:nvPr/>
        </p:nvSpPr>
        <p:spPr>
          <a:xfrm flipH="1">
            <a:off x="4160936" y="3187072"/>
            <a:ext cx="1645082" cy="3825427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музы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 rot="14358636"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4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1" y="4656423"/>
            <a:ext cx="6744067" cy="2201577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35" t="16297" b="16554"/>
          <a:stretch/>
        </p:blipFill>
        <p:spPr>
          <a:xfrm>
            <a:off x="6110514" y="419703"/>
            <a:ext cx="6040159" cy="422486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370"/>
            <a:ext cx="45719" cy="22174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19154E0-0163-F4E9-E567-79C44D6C35D4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Экскурсия по мини-музею детского сада «Дельфин» г. Нефтегорска «Физкультура и спорт в жизни </a:t>
            </a:r>
            <a:r>
              <a:rPr lang="ru-RU" sz="2400" b="1" dirty="0" smtClean="0"/>
              <a:t>людей»</a:t>
            </a:r>
            <a:endParaRPr lang="ru-RU" sz="2400" dirty="0"/>
          </a:p>
        </p:txBody>
      </p:sp>
      <p:sp>
        <p:nvSpPr>
          <p:cNvPr id="11" name="Шеврон 10"/>
          <p:cNvSpPr/>
          <p:nvPr/>
        </p:nvSpPr>
        <p:spPr>
          <a:xfrm>
            <a:off x="7606035" y="4617138"/>
            <a:ext cx="1200512" cy="2251967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156350"/>
            <a:ext cx="2271700" cy="105954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Педагоги и родители </a:t>
            </a:r>
            <a:endParaRPr lang="ru-RU" sz="20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6744066" y="4644571"/>
            <a:ext cx="5406607" cy="22348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9907321" y="5064274"/>
            <a:ext cx="2243352" cy="1059543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Дошкольники </a:t>
            </a:r>
            <a:endParaRPr lang="ru-RU" sz="2000" b="1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6" t="17990" r="25119"/>
          <a:stretch/>
        </p:blipFill>
        <p:spPr>
          <a:xfrm>
            <a:off x="6763657" y="4623779"/>
            <a:ext cx="2913784" cy="2245326"/>
          </a:xfrm>
          <a:prstGeom prst="rect">
            <a:avLst/>
          </a:prstGeom>
        </p:spPr>
      </p:pic>
      <p:pic>
        <p:nvPicPr>
          <p:cNvPr id="1026" name="Picture 2" descr="https://sun9-36.userapi.com/impg/Gp-baX1BfIdE4v06V1tAb5LeGflQeTkB-0TNeg/BOD2xdE1TDU.jpg?size=1280x960&amp;quality=95&amp;sign=c3d010dc0e68f66e1ff7ab1e4c44c56c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8"/>
          <a:stretch/>
        </p:blipFill>
        <p:spPr bwMode="auto">
          <a:xfrm>
            <a:off x="-1" y="788465"/>
            <a:ext cx="6069188" cy="3652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.userapi.com/impg/CYfVlYjOXtjF5Tkq0OTzOarhuOiqmETCSGEfmQ/J3Fn4jX3vUE.jpg?size=1280x960&amp;quality=95&amp;sign=734ac51feeb1a53afe03955144791e03&amp;type=album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95"/>
          <a:stretch/>
        </p:blipFill>
        <p:spPr bwMode="auto">
          <a:xfrm>
            <a:off x="2817315" y="4440564"/>
            <a:ext cx="3850163" cy="246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Шеврон 9"/>
          <p:cNvSpPr/>
          <p:nvPr/>
        </p:nvSpPr>
        <p:spPr>
          <a:xfrm flipH="1">
            <a:off x="5586319" y="830996"/>
            <a:ext cx="1071364" cy="3825427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Шеврон 20"/>
          <p:cNvSpPr/>
          <p:nvPr/>
        </p:nvSpPr>
        <p:spPr>
          <a:xfrm>
            <a:off x="6069187" y="4473810"/>
            <a:ext cx="1090491" cy="2445571"/>
          </a:xfrm>
          <a:prstGeom prst="chevron">
            <a:avLst>
              <a:gd name="adj" fmla="val 53769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19771" y="3768035"/>
            <a:ext cx="831509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внимание!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836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IVППФ">
      <a:dk1>
        <a:sysClr val="windowText" lastClr="000000"/>
      </a:dk1>
      <a:lt1>
        <a:sysClr val="window" lastClr="FFFFFF"/>
      </a:lt1>
      <a:dk2>
        <a:srgbClr val="262626"/>
      </a:dk2>
      <a:lt2>
        <a:srgbClr val="FFFFFF"/>
      </a:lt2>
      <a:accent1>
        <a:srgbClr val="056F32"/>
      </a:accent1>
      <a:accent2>
        <a:srgbClr val="B89506"/>
      </a:accent2>
      <a:accent3>
        <a:srgbClr val="205D99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Version xmlns="b4b5e514-ee74-4ec8-bd89-824d3c89f5f9" xsi:nil="true"/>
    <NotebookType xmlns="b4b5e514-ee74-4ec8-bd89-824d3c89f5f9" xsi:nil="true"/>
    <LMS_Mappings xmlns="b4b5e514-ee74-4ec8-bd89-824d3c89f5f9" xsi:nil="true"/>
    <Templates xmlns="b4b5e514-ee74-4ec8-bd89-824d3c89f5f9" xsi:nil="true"/>
    <Self_Registration_Enabled xmlns="b4b5e514-ee74-4ec8-bd89-824d3c89f5f9" xsi:nil="true"/>
    <Has_Leaders_Only_SectionGroup xmlns="b4b5e514-ee74-4ec8-bd89-824d3c89f5f9" xsi:nil="true"/>
    <DefaultSectionNames xmlns="b4b5e514-ee74-4ec8-bd89-824d3c89f5f9" xsi:nil="true"/>
    <Invited_Members xmlns="b4b5e514-ee74-4ec8-bd89-824d3c89f5f9" xsi:nil="true"/>
    <Is_Collaboration_Space_Locked xmlns="b4b5e514-ee74-4ec8-bd89-824d3c89f5f9" xsi:nil="true"/>
    <_activity xmlns="b4b5e514-ee74-4ec8-bd89-824d3c89f5f9" xsi:nil="true"/>
    <Invited_Leaders xmlns="b4b5e514-ee74-4ec8-bd89-824d3c89f5f9" xsi:nil="true"/>
    <IsNotebookLocked xmlns="b4b5e514-ee74-4ec8-bd89-824d3c89f5f9" xsi:nil="true"/>
    <Leaders xmlns="b4b5e514-ee74-4ec8-bd89-824d3c89f5f9">
      <UserInfo>
        <DisplayName/>
        <AccountId xsi:nil="true"/>
        <AccountType/>
      </UserInfo>
    </Leaders>
    <Math_Settings xmlns="b4b5e514-ee74-4ec8-bd89-824d3c89f5f9" xsi:nil="true"/>
    <TeamsChannelId xmlns="b4b5e514-ee74-4ec8-bd89-824d3c89f5f9" xsi:nil="true"/>
    <FolderType xmlns="b4b5e514-ee74-4ec8-bd89-824d3c89f5f9" xsi:nil="true"/>
    <Distribution_Groups xmlns="b4b5e514-ee74-4ec8-bd89-824d3c89f5f9" xsi:nil="true"/>
    <Members xmlns="b4b5e514-ee74-4ec8-bd89-824d3c89f5f9">
      <UserInfo>
        <DisplayName/>
        <AccountId xsi:nil="true"/>
        <AccountType/>
      </UserInfo>
    </Members>
    <Member_Groups xmlns="b4b5e514-ee74-4ec8-bd89-824d3c89f5f9">
      <UserInfo>
        <DisplayName/>
        <AccountId xsi:nil="true"/>
        <AccountType/>
      </UserInfo>
    </Member_Groups>
    <Teams_Channel_Section_Location xmlns="b4b5e514-ee74-4ec8-bd89-824d3c89f5f9" xsi:nil="true"/>
    <CultureName xmlns="b4b5e514-ee74-4ec8-bd89-824d3c89f5f9" xsi:nil="true"/>
    <Owner xmlns="b4b5e514-ee74-4ec8-bd89-824d3c89f5f9">
      <UserInfo>
        <DisplayName/>
        <AccountId xsi:nil="true"/>
        <AccountType/>
      </UserInfo>
    </Own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CAA967EA07AC442B1C1183F83A43D55" ma:contentTypeVersion="36" ma:contentTypeDescription="Создание документа." ma:contentTypeScope="" ma:versionID="b05284088136fce97e19e2746a4a83bb">
  <xsd:schema xmlns:xsd="http://www.w3.org/2001/XMLSchema" xmlns:xs="http://www.w3.org/2001/XMLSchema" xmlns:p="http://schemas.microsoft.com/office/2006/metadata/properties" xmlns:ns3="b4b5e514-ee74-4ec8-bd89-824d3c89f5f9" xmlns:ns4="94cef8ec-bb54-4f5e-ac7b-98131be96b0c" targetNamespace="http://schemas.microsoft.com/office/2006/metadata/properties" ma:root="true" ma:fieldsID="cf87c786d4e9a4483849fda8f7f72354" ns3:_="" ns4:_="">
    <xsd:import namespace="b4b5e514-ee74-4ec8-bd89-824d3c89f5f9"/>
    <xsd:import namespace="94cef8ec-bb54-4f5e-ac7b-98131be96b0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NotebookType" minOccurs="0"/>
                <xsd:element ref="ns3:FolderType" minOccurs="0"/>
                <xsd:element ref="ns3:CultureName" minOccurs="0"/>
                <xsd:element ref="ns3:AppVersion" minOccurs="0"/>
                <xsd:element ref="ns3:TeamsChannelId" minOccurs="0"/>
                <xsd:element ref="ns3:Owner" minOccurs="0"/>
                <xsd:element ref="ns3:Math_Settings" minOccurs="0"/>
                <xsd:element ref="ns3:DefaultSectionNames" minOccurs="0"/>
                <xsd:element ref="ns3:Templates" minOccurs="0"/>
                <xsd:element ref="ns3:Leaders" minOccurs="0"/>
                <xsd:element ref="ns3:Members" minOccurs="0"/>
                <xsd:element ref="ns3:Member_Groups" minOccurs="0"/>
                <xsd:element ref="ns3:Distribution_Groups" minOccurs="0"/>
                <xsd:element ref="ns3:LMS_Mappings" minOccurs="0"/>
                <xsd:element ref="ns3:Invited_Leaders" minOccurs="0"/>
                <xsd:element ref="ns3:Invited_Members" minOccurs="0"/>
                <xsd:element ref="ns3:Self_Registration_Enabled" minOccurs="0"/>
                <xsd:element ref="ns3:Has_Leaders_Only_SectionGroup" minOccurs="0"/>
                <xsd:element ref="ns3:Is_Collaboration_Space_Locked" minOccurs="0"/>
                <xsd:element ref="ns3:IsNotebookLocked" minOccurs="0"/>
                <xsd:element ref="ns3:Teams_Channel_Section_Locatio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SearchProperties" minOccurs="0"/>
                <xsd:element ref="ns3:MediaServiceDateTaken" minOccurs="0"/>
                <xsd:element ref="ns3:MediaLengthInSecond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5e514-ee74-4ec8-bd89-824d3c89f5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bookType" ma:index="13" nillable="true" ma:displayName="Notebook Type" ma:internalName="NotebookType">
      <xsd:simpleType>
        <xsd:restriction base="dms:Text"/>
      </xsd:simpleType>
    </xsd:element>
    <xsd:element name="FolderType" ma:index="14" nillable="true" ma:displayName="Folder Type" ma:internalName="FolderType">
      <xsd:simpleType>
        <xsd:restriction base="dms:Text"/>
      </xsd:simpleType>
    </xsd:element>
    <xsd:element name="CultureName" ma:index="15" nillable="true" ma:displayName="Culture Name" ma:internalName="CultureName">
      <xsd:simpleType>
        <xsd:restriction base="dms:Text"/>
      </xsd:simpleType>
    </xsd:element>
    <xsd:element name="AppVersion" ma:index="16" nillable="true" ma:displayName="App Version" ma:internalName="AppVersion">
      <xsd:simpleType>
        <xsd:restriction base="dms:Text"/>
      </xsd:simpleType>
    </xsd:element>
    <xsd:element name="TeamsChannelId" ma:index="17" nillable="true" ma:displayName="Teams Channel Id" ma:internalName="TeamsChannelId">
      <xsd:simpleType>
        <xsd:restriction base="dms:Text"/>
      </xsd:simpleType>
    </xsd:element>
    <xsd:element name="Owner" ma:index="18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9" nillable="true" ma:displayName="Math Settings" ma:internalName="Math_Settings">
      <xsd:simpleType>
        <xsd:restriction base="dms:Text"/>
      </xsd:simpleType>
    </xsd:element>
    <xsd:element name="DefaultSectionNames" ma:index="20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1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22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23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24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5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6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7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8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9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30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31" nillable="true" ma:displayName="Is Collaboration Space Locked" ma:internalName="Is_Collaboration_Space_Locked">
      <xsd:simpleType>
        <xsd:restriction base="dms:Boolean"/>
      </xsd:simpleType>
    </xsd:element>
    <xsd:element name="IsNotebookLocked" ma:index="32" nillable="true" ma:displayName="Is Notebook Locked" ma:internalName="IsNotebookLocked">
      <xsd:simpleType>
        <xsd:restriction base="dms:Boolean"/>
      </xsd:simpleType>
    </xsd:element>
    <xsd:element name="Teams_Channel_Section_Location" ma:index="33" nillable="true" ma:displayName="Teams Channel Section Location" ma:internalName="Teams_Channel_Section_Location">
      <xsd:simpleType>
        <xsd:restriction base="dms:Text"/>
      </xsd:simpleType>
    </xsd:element>
    <xsd:element name="MediaServiceAutoTags" ma:index="34" nillable="true" ma:displayName="Tags" ma:internalName="MediaServiceAutoTags" ma:readOnly="true">
      <xsd:simpleType>
        <xsd:restriction base="dms:Text"/>
      </xsd:simpleType>
    </xsd:element>
    <xsd:element name="MediaServiceOCR" ma:index="3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38" nillable="true" ma:displayName="_activity" ma:hidden="true" ma:internalName="_activity">
      <xsd:simpleType>
        <xsd:restriction base="dms:Note"/>
      </xsd:simpleType>
    </xsd:element>
    <xsd:element name="MediaServiceSearchProperties" ma:index="3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4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4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4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cef8ec-bb54-4f5e-ac7b-98131be96b0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FD1432-BEBF-43F9-94FA-012686E2A48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35F985-6EF0-4EDC-A8F5-5F13B3B79409}">
  <ds:schemaRefs>
    <ds:schemaRef ds:uri="http://purl.org/dc/terms/"/>
    <ds:schemaRef ds:uri="94cef8ec-bb54-4f5e-ac7b-98131be96b0c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4b5e514-ee74-4ec8-bd89-824d3c89f5f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BC3318-21CD-483B-B757-8E894EEC5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b5e514-ee74-4ec8-bd89-824d3c89f5f9"/>
    <ds:schemaRef ds:uri="94cef8ec-bb54-4f5e-ac7b-98131be96b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340</Words>
  <Application>Microsoft Office PowerPoint</Application>
  <PresentationFormat>Произвольный</PresentationFormat>
  <Paragraphs>62</Paragraphs>
  <Slides>8</Slides>
  <Notes>7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Шаяхметова Марина В.</dc:creator>
  <cp:lastModifiedBy>Мой ноутбук</cp:lastModifiedBy>
  <cp:revision>77</cp:revision>
  <dcterms:created xsi:type="dcterms:W3CDTF">2023-11-12T11:11:49Z</dcterms:created>
  <dcterms:modified xsi:type="dcterms:W3CDTF">2024-08-26T19:24:21Z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0x010100FCAA967EA07AC442B1C1183F83A43D55</vt:lpwstr>
  </property>
</Properties>
</file>