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1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1.png"/><Relationship Id="rId6" Type="http://schemas.openxmlformats.org/officeDocument/2006/relationships/image" Target="../media/image13.svg"/><Relationship Id="rId5" Type="http://schemas.openxmlformats.org/officeDocument/2006/relationships/image" Target="../media/image121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F483-9A85-401F-A2B3-65D74631C490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A7D05E4-DF7C-4701-BFD7-8AB521DFE854}">
      <dgm:prSet/>
      <dgm:spPr/>
      <dgm:t>
        <a:bodyPr/>
        <a:lstStyle/>
        <a:p>
          <a:r>
            <a:rPr lang="ru-RU" b="0" i="0" dirty="0"/>
            <a:t>1. Преодоление языкового барьера.</a:t>
          </a:r>
          <a:endParaRPr lang="en-US" dirty="0"/>
        </a:p>
      </dgm:t>
    </dgm:pt>
    <dgm:pt modelId="{17DD5508-578A-4E45-B5D2-E90553FBCDC8}" type="parTrans" cxnId="{2152BDB4-6385-45DF-A750-84D52A28BEA0}">
      <dgm:prSet/>
      <dgm:spPr/>
      <dgm:t>
        <a:bodyPr/>
        <a:lstStyle/>
        <a:p>
          <a:endParaRPr lang="en-US"/>
        </a:p>
      </dgm:t>
    </dgm:pt>
    <dgm:pt modelId="{236C17C6-CEF9-439B-B677-C1FCD737D5AF}" type="sibTrans" cxnId="{2152BDB4-6385-45DF-A750-84D52A28BEA0}">
      <dgm:prSet/>
      <dgm:spPr/>
      <dgm:t>
        <a:bodyPr/>
        <a:lstStyle/>
        <a:p>
          <a:endParaRPr lang="en-US"/>
        </a:p>
      </dgm:t>
    </dgm:pt>
    <dgm:pt modelId="{A161B3D4-4E16-443D-89DD-28838FBA44D3}">
      <dgm:prSet/>
      <dgm:spPr/>
      <dgm:t>
        <a:bodyPr/>
        <a:lstStyle/>
        <a:p>
          <a:r>
            <a:rPr lang="ru-RU" b="0" i="0"/>
            <a:t>2. Психологический стресс.</a:t>
          </a:r>
          <a:endParaRPr lang="en-US"/>
        </a:p>
      </dgm:t>
    </dgm:pt>
    <dgm:pt modelId="{229F70C0-3ED9-46AF-92E2-BED336D0C354}" type="parTrans" cxnId="{9F419E30-7D75-4453-B697-B40DC5B83DD5}">
      <dgm:prSet/>
      <dgm:spPr/>
      <dgm:t>
        <a:bodyPr/>
        <a:lstStyle/>
        <a:p>
          <a:endParaRPr lang="en-US"/>
        </a:p>
      </dgm:t>
    </dgm:pt>
    <dgm:pt modelId="{24DEDC6E-E39A-401F-BD99-4FBFA6BF30FD}" type="sibTrans" cxnId="{9F419E30-7D75-4453-B697-B40DC5B83DD5}">
      <dgm:prSet/>
      <dgm:spPr/>
      <dgm:t>
        <a:bodyPr/>
        <a:lstStyle/>
        <a:p>
          <a:endParaRPr lang="en-US"/>
        </a:p>
      </dgm:t>
    </dgm:pt>
    <dgm:pt modelId="{C2670DC9-679A-443E-8A3B-B79383CA2658}">
      <dgm:prSet/>
      <dgm:spPr/>
      <dgm:t>
        <a:bodyPr/>
        <a:lstStyle/>
        <a:p>
          <a:r>
            <a:rPr lang="ru-RU" b="0" i="0"/>
            <a:t>3. Трудности в подготовке домашнего задания.</a:t>
          </a:r>
          <a:endParaRPr lang="en-US"/>
        </a:p>
      </dgm:t>
    </dgm:pt>
    <dgm:pt modelId="{2ACFE933-F246-47DB-B3AE-4D4642F47378}" type="parTrans" cxnId="{7FD9EF95-0521-41D0-B9BC-12AE4394964E}">
      <dgm:prSet/>
      <dgm:spPr/>
      <dgm:t>
        <a:bodyPr/>
        <a:lstStyle/>
        <a:p>
          <a:endParaRPr lang="en-US"/>
        </a:p>
      </dgm:t>
    </dgm:pt>
    <dgm:pt modelId="{685CD526-9437-4E58-888E-CA3113154A8D}" type="sibTrans" cxnId="{7FD9EF95-0521-41D0-B9BC-12AE4394964E}">
      <dgm:prSet/>
      <dgm:spPr/>
      <dgm:t>
        <a:bodyPr/>
        <a:lstStyle/>
        <a:p>
          <a:endParaRPr lang="en-US"/>
        </a:p>
      </dgm:t>
    </dgm:pt>
    <dgm:pt modelId="{265A27D4-E6F6-4D7A-9025-538EBFCC7533}">
      <dgm:prSet/>
      <dgm:spPr/>
      <dgm:t>
        <a:bodyPr/>
        <a:lstStyle/>
        <a:p>
          <a:r>
            <a:rPr lang="ru-RU" b="0" i="0"/>
            <a:t>4. Отсутствие помощи родителей.</a:t>
          </a:r>
          <a:endParaRPr lang="en-US"/>
        </a:p>
      </dgm:t>
    </dgm:pt>
    <dgm:pt modelId="{3823E3B8-B7AA-4EA8-AF97-C12D58AF2D3B}" type="parTrans" cxnId="{BF79CF0D-3B03-42DB-9171-D2C0221B1BCD}">
      <dgm:prSet/>
      <dgm:spPr/>
      <dgm:t>
        <a:bodyPr/>
        <a:lstStyle/>
        <a:p>
          <a:endParaRPr lang="en-US"/>
        </a:p>
      </dgm:t>
    </dgm:pt>
    <dgm:pt modelId="{2DD975EA-56A3-4FF9-99A4-CCF668F33CAD}" type="sibTrans" cxnId="{BF79CF0D-3B03-42DB-9171-D2C0221B1BCD}">
      <dgm:prSet/>
      <dgm:spPr/>
      <dgm:t>
        <a:bodyPr/>
        <a:lstStyle/>
        <a:p>
          <a:endParaRPr lang="en-US"/>
        </a:p>
      </dgm:t>
    </dgm:pt>
    <dgm:pt modelId="{15FE4680-2B5B-4309-9716-97E978740F51}">
      <dgm:prSet/>
      <dgm:spPr/>
      <dgm:t>
        <a:bodyPr/>
        <a:lstStyle/>
        <a:p>
          <a:r>
            <a:rPr lang="ru-RU" b="0" i="0"/>
            <a:t>5. Наличие национального акцента.</a:t>
          </a:r>
          <a:endParaRPr lang="en-US"/>
        </a:p>
      </dgm:t>
    </dgm:pt>
    <dgm:pt modelId="{850892E0-3B80-423D-A20D-42CC2AD9A1AA}" type="parTrans" cxnId="{B72F2C7D-A060-403B-8725-5ABF101E6FC2}">
      <dgm:prSet/>
      <dgm:spPr/>
      <dgm:t>
        <a:bodyPr/>
        <a:lstStyle/>
        <a:p>
          <a:endParaRPr lang="en-US"/>
        </a:p>
      </dgm:t>
    </dgm:pt>
    <dgm:pt modelId="{1C33BFB0-DC04-455C-AA01-CB006414F4A2}" type="sibTrans" cxnId="{B72F2C7D-A060-403B-8725-5ABF101E6FC2}">
      <dgm:prSet/>
      <dgm:spPr/>
      <dgm:t>
        <a:bodyPr/>
        <a:lstStyle/>
        <a:p>
          <a:endParaRPr lang="en-US"/>
        </a:p>
      </dgm:t>
    </dgm:pt>
    <dgm:pt modelId="{AE94FCE4-A960-4866-BA50-B64CDC6275CE}" type="pres">
      <dgm:prSet presAssocID="{53D2F483-9A85-401F-A2B3-65D74631C4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69048-F876-48AA-BA21-3FDFEB51A9ED}" type="pres">
      <dgm:prSet presAssocID="{53D2F483-9A85-401F-A2B3-65D74631C490}" presName="dummyMaxCanvas" presStyleCnt="0">
        <dgm:presLayoutVars/>
      </dgm:prSet>
      <dgm:spPr/>
    </dgm:pt>
    <dgm:pt modelId="{005F3A5F-FAA5-44F4-A01D-5E6832483DA0}" type="pres">
      <dgm:prSet presAssocID="{53D2F483-9A85-401F-A2B3-65D74631C49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BE34-CC2F-4AE9-BA7A-0FFE2D737B3D}" type="pres">
      <dgm:prSet presAssocID="{53D2F483-9A85-401F-A2B3-65D74631C49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4DA00-4EBA-4116-95AA-740E05662FD8}" type="pres">
      <dgm:prSet presAssocID="{53D2F483-9A85-401F-A2B3-65D74631C49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3B78D-E66B-4953-8C7A-4ADA8E2B2516}" type="pres">
      <dgm:prSet presAssocID="{53D2F483-9A85-401F-A2B3-65D74631C49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6AF1F-4192-41C5-B68F-94D53E15F162}" type="pres">
      <dgm:prSet presAssocID="{53D2F483-9A85-401F-A2B3-65D74631C49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2A55C-5A0A-46D4-99FE-FC61C1537778}" type="pres">
      <dgm:prSet presAssocID="{53D2F483-9A85-401F-A2B3-65D74631C49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A633D-C25A-473E-B9DB-042B32704535}" type="pres">
      <dgm:prSet presAssocID="{53D2F483-9A85-401F-A2B3-65D74631C49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75D6E-7A28-413D-B939-E01E16217E44}" type="pres">
      <dgm:prSet presAssocID="{53D2F483-9A85-401F-A2B3-65D74631C49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45B2A-64C1-44EF-B044-1F6F1810EECB}" type="pres">
      <dgm:prSet presAssocID="{53D2F483-9A85-401F-A2B3-65D74631C49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04D8C-F644-4383-AA47-ACA60748FF90}" type="pres">
      <dgm:prSet presAssocID="{53D2F483-9A85-401F-A2B3-65D74631C49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28D1B-4C68-4401-9E91-7D79E9E8BAF4}" type="pres">
      <dgm:prSet presAssocID="{53D2F483-9A85-401F-A2B3-65D74631C49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DF0CE-DC68-4CA8-886D-626CAE474606}" type="pres">
      <dgm:prSet presAssocID="{53D2F483-9A85-401F-A2B3-65D74631C49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14840-B9D1-421E-9C85-46FEB413FEF9}" type="pres">
      <dgm:prSet presAssocID="{53D2F483-9A85-401F-A2B3-65D74631C49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AD3D5-F86C-4B45-87D7-502AD27F1D84}" type="pres">
      <dgm:prSet presAssocID="{53D2F483-9A85-401F-A2B3-65D74631C49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C6F18-8926-49F8-A806-A6D59E2F5F62}" type="presOf" srcId="{53D2F483-9A85-401F-A2B3-65D74631C490}" destId="{AE94FCE4-A960-4866-BA50-B64CDC6275CE}" srcOrd="0" destOrd="0" presId="urn:microsoft.com/office/officeart/2005/8/layout/vProcess5"/>
    <dgm:cxn modelId="{E96D8B5F-F08B-4C9D-BA9E-C20344846FE2}" type="presOf" srcId="{236C17C6-CEF9-439B-B677-C1FCD737D5AF}" destId="{E142A55C-5A0A-46D4-99FE-FC61C1537778}" srcOrd="0" destOrd="0" presId="urn:microsoft.com/office/officeart/2005/8/layout/vProcess5"/>
    <dgm:cxn modelId="{6326016F-1D80-4782-BE3E-EA183675FCB2}" type="presOf" srcId="{C2670DC9-679A-443E-8A3B-B79383CA2658}" destId="{5A24DA00-4EBA-4116-95AA-740E05662FD8}" srcOrd="0" destOrd="0" presId="urn:microsoft.com/office/officeart/2005/8/layout/vProcess5"/>
    <dgm:cxn modelId="{9F419E30-7D75-4453-B697-B40DC5B83DD5}" srcId="{53D2F483-9A85-401F-A2B3-65D74631C490}" destId="{A161B3D4-4E16-443D-89DD-28838FBA44D3}" srcOrd="1" destOrd="0" parTransId="{229F70C0-3ED9-46AF-92E2-BED336D0C354}" sibTransId="{24DEDC6E-E39A-401F-BD99-4FBFA6BF30FD}"/>
    <dgm:cxn modelId="{1E08F962-B6B0-4CF0-8558-EC8273CE9399}" type="presOf" srcId="{8A7D05E4-DF7C-4701-BFD7-8AB521DFE854}" destId="{CC604D8C-F644-4383-AA47-ACA60748FF90}" srcOrd="1" destOrd="0" presId="urn:microsoft.com/office/officeart/2005/8/layout/vProcess5"/>
    <dgm:cxn modelId="{3AF53F72-AE76-40F8-B404-A753C7D9D921}" type="presOf" srcId="{A161B3D4-4E16-443D-89DD-28838FBA44D3}" destId="{A578BE34-CC2F-4AE9-BA7A-0FFE2D737B3D}" srcOrd="0" destOrd="0" presId="urn:microsoft.com/office/officeart/2005/8/layout/vProcess5"/>
    <dgm:cxn modelId="{2152BDB4-6385-45DF-A750-84D52A28BEA0}" srcId="{53D2F483-9A85-401F-A2B3-65D74631C490}" destId="{8A7D05E4-DF7C-4701-BFD7-8AB521DFE854}" srcOrd="0" destOrd="0" parTransId="{17DD5508-578A-4E45-B5D2-E90553FBCDC8}" sibTransId="{236C17C6-CEF9-439B-B677-C1FCD737D5AF}"/>
    <dgm:cxn modelId="{285BC001-86F8-40A1-BD70-62F2A0303212}" type="presOf" srcId="{685CD526-9437-4E58-888E-CA3113154A8D}" destId="{21975D6E-7A28-413D-B939-E01E16217E44}" srcOrd="0" destOrd="0" presId="urn:microsoft.com/office/officeart/2005/8/layout/vProcess5"/>
    <dgm:cxn modelId="{BF79CF0D-3B03-42DB-9171-D2C0221B1BCD}" srcId="{53D2F483-9A85-401F-A2B3-65D74631C490}" destId="{265A27D4-E6F6-4D7A-9025-538EBFCC7533}" srcOrd="3" destOrd="0" parTransId="{3823E3B8-B7AA-4EA8-AF97-C12D58AF2D3B}" sibTransId="{2DD975EA-56A3-4FF9-99A4-CCF668F33CAD}"/>
    <dgm:cxn modelId="{39FA68D4-92CD-4597-AC81-8D7B637B35C9}" type="presOf" srcId="{8A7D05E4-DF7C-4701-BFD7-8AB521DFE854}" destId="{005F3A5F-FAA5-44F4-A01D-5E6832483DA0}" srcOrd="0" destOrd="0" presId="urn:microsoft.com/office/officeart/2005/8/layout/vProcess5"/>
    <dgm:cxn modelId="{ACBB2374-3C7E-4789-BD61-C79F56BD282B}" type="presOf" srcId="{265A27D4-E6F6-4D7A-9025-538EBFCC7533}" destId="{DCC14840-B9D1-421E-9C85-46FEB413FEF9}" srcOrd="1" destOrd="0" presId="urn:microsoft.com/office/officeart/2005/8/layout/vProcess5"/>
    <dgm:cxn modelId="{98FF489F-1687-4469-B2A7-0E040CB22848}" type="presOf" srcId="{15FE4680-2B5B-4309-9716-97E978740F51}" destId="{9A2AD3D5-F86C-4B45-87D7-502AD27F1D84}" srcOrd="1" destOrd="0" presId="urn:microsoft.com/office/officeart/2005/8/layout/vProcess5"/>
    <dgm:cxn modelId="{D291C861-EEEC-47AA-937F-99B712523712}" type="presOf" srcId="{265A27D4-E6F6-4D7A-9025-538EBFCC7533}" destId="{7EB3B78D-E66B-4953-8C7A-4ADA8E2B2516}" srcOrd="0" destOrd="0" presId="urn:microsoft.com/office/officeart/2005/8/layout/vProcess5"/>
    <dgm:cxn modelId="{7FD9EF95-0521-41D0-B9BC-12AE4394964E}" srcId="{53D2F483-9A85-401F-A2B3-65D74631C490}" destId="{C2670DC9-679A-443E-8A3B-B79383CA2658}" srcOrd="2" destOrd="0" parTransId="{2ACFE933-F246-47DB-B3AE-4D4642F47378}" sibTransId="{685CD526-9437-4E58-888E-CA3113154A8D}"/>
    <dgm:cxn modelId="{64D6E059-868B-448C-95FD-1EB29489665F}" type="presOf" srcId="{A161B3D4-4E16-443D-89DD-28838FBA44D3}" destId="{6D028D1B-4C68-4401-9E91-7D79E9E8BAF4}" srcOrd="1" destOrd="0" presId="urn:microsoft.com/office/officeart/2005/8/layout/vProcess5"/>
    <dgm:cxn modelId="{7CAF9E2B-4072-47F8-A613-0D6D5EC926D0}" type="presOf" srcId="{24DEDC6E-E39A-401F-BD99-4FBFA6BF30FD}" destId="{AD7A633D-C25A-473E-B9DB-042B32704535}" srcOrd="0" destOrd="0" presId="urn:microsoft.com/office/officeart/2005/8/layout/vProcess5"/>
    <dgm:cxn modelId="{C69CF015-F285-4F7B-9103-BF9DFE2E6FD6}" type="presOf" srcId="{2DD975EA-56A3-4FF9-99A4-CCF668F33CAD}" destId="{A8C45B2A-64C1-44EF-B044-1F6F1810EECB}" srcOrd="0" destOrd="0" presId="urn:microsoft.com/office/officeart/2005/8/layout/vProcess5"/>
    <dgm:cxn modelId="{B72F2C7D-A060-403B-8725-5ABF101E6FC2}" srcId="{53D2F483-9A85-401F-A2B3-65D74631C490}" destId="{15FE4680-2B5B-4309-9716-97E978740F51}" srcOrd="4" destOrd="0" parTransId="{850892E0-3B80-423D-A20D-42CC2AD9A1AA}" sibTransId="{1C33BFB0-DC04-455C-AA01-CB006414F4A2}"/>
    <dgm:cxn modelId="{BE282581-7566-4914-9484-45AC665A1132}" type="presOf" srcId="{C2670DC9-679A-443E-8A3B-B79383CA2658}" destId="{2DBDF0CE-DC68-4CA8-886D-626CAE474606}" srcOrd="1" destOrd="0" presId="urn:microsoft.com/office/officeart/2005/8/layout/vProcess5"/>
    <dgm:cxn modelId="{6E3F938E-ECF7-4C81-8881-A309D57C5876}" type="presOf" srcId="{15FE4680-2B5B-4309-9716-97E978740F51}" destId="{F636AF1F-4192-41C5-B68F-94D53E15F162}" srcOrd="0" destOrd="0" presId="urn:microsoft.com/office/officeart/2005/8/layout/vProcess5"/>
    <dgm:cxn modelId="{C707B3A9-6D73-4353-9312-577B959BDCBA}" type="presParOf" srcId="{AE94FCE4-A960-4866-BA50-B64CDC6275CE}" destId="{C0F69048-F876-48AA-BA21-3FDFEB51A9ED}" srcOrd="0" destOrd="0" presId="urn:microsoft.com/office/officeart/2005/8/layout/vProcess5"/>
    <dgm:cxn modelId="{DAD6396D-3098-4921-9CDB-4B9BA2716079}" type="presParOf" srcId="{AE94FCE4-A960-4866-BA50-B64CDC6275CE}" destId="{005F3A5F-FAA5-44F4-A01D-5E6832483DA0}" srcOrd="1" destOrd="0" presId="urn:microsoft.com/office/officeart/2005/8/layout/vProcess5"/>
    <dgm:cxn modelId="{F034A671-B6FA-49E3-B4FD-699376E74A39}" type="presParOf" srcId="{AE94FCE4-A960-4866-BA50-B64CDC6275CE}" destId="{A578BE34-CC2F-4AE9-BA7A-0FFE2D737B3D}" srcOrd="2" destOrd="0" presId="urn:microsoft.com/office/officeart/2005/8/layout/vProcess5"/>
    <dgm:cxn modelId="{D270781D-660F-493C-AF03-653A71A60728}" type="presParOf" srcId="{AE94FCE4-A960-4866-BA50-B64CDC6275CE}" destId="{5A24DA00-4EBA-4116-95AA-740E05662FD8}" srcOrd="3" destOrd="0" presId="urn:microsoft.com/office/officeart/2005/8/layout/vProcess5"/>
    <dgm:cxn modelId="{DD2725C9-458A-400E-ADAA-89F269A45442}" type="presParOf" srcId="{AE94FCE4-A960-4866-BA50-B64CDC6275CE}" destId="{7EB3B78D-E66B-4953-8C7A-4ADA8E2B2516}" srcOrd="4" destOrd="0" presId="urn:microsoft.com/office/officeart/2005/8/layout/vProcess5"/>
    <dgm:cxn modelId="{3BD5D8A4-00A0-41A2-AAF5-02C9ED76A9F5}" type="presParOf" srcId="{AE94FCE4-A960-4866-BA50-B64CDC6275CE}" destId="{F636AF1F-4192-41C5-B68F-94D53E15F162}" srcOrd="5" destOrd="0" presId="urn:microsoft.com/office/officeart/2005/8/layout/vProcess5"/>
    <dgm:cxn modelId="{E611D417-55DF-4F87-AD72-C6C3F6B93929}" type="presParOf" srcId="{AE94FCE4-A960-4866-BA50-B64CDC6275CE}" destId="{E142A55C-5A0A-46D4-99FE-FC61C1537778}" srcOrd="6" destOrd="0" presId="urn:microsoft.com/office/officeart/2005/8/layout/vProcess5"/>
    <dgm:cxn modelId="{07EE2587-054C-4F0A-BD7B-542DDD17E9FA}" type="presParOf" srcId="{AE94FCE4-A960-4866-BA50-B64CDC6275CE}" destId="{AD7A633D-C25A-473E-B9DB-042B32704535}" srcOrd="7" destOrd="0" presId="urn:microsoft.com/office/officeart/2005/8/layout/vProcess5"/>
    <dgm:cxn modelId="{E2D55ED7-B51D-4364-86F4-75D99E90F3EF}" type="presParOf" srcId="{AE94FCE4-A960-4866-BA50-B64CDC6275CE}" destId="{21975D6E-7A28-413D-B939-E01E16217E44}" srcOrd="8" destOrd="0" presId="urn:microsoft.com/office/officeart/2005/8/layout/vProcess5"/>
    <dgm:cxn modelId="{2C601432-873E-49DC-9EEA-DEDBEACB05FC}" type="presParOf" srcId="{AE94FCE4-A960-4866-BA50-B64CDC6275CE}" destId="{A8C45B2A-64C1-44EF-B044-1F6F1810EECB}" srcOrd="9" destOrd="0" presId="urn:microsoft.com/office/officeart/2005/8/layout/vProcess5"/>
    <dgm:cxn modelId="{9AF3ED43-23B7-4E0D-8DAD-318A822CB363}" type="presParOf" srcId="{AE94FCE4-A960-4866-BA50-B64CDC6275CE}" destId="{CC604D8C-F644-4383-AA47-ACA60748FF90}" srcOrd="10" destOrd="0" presId="urn:microsoft.com/office/officeart/2005/8/layout/vProcess5"/>
    <dgm:cxn modelId="{239F607C-8380-431C-AB43-6BA69AE70D9C}" type="presParOf" srcId="{AE94FCE4-A960-4866-BA50-B64CDC6275CE}" destId="{6D028D1B-4C68-4401-9E91-7D79E9E8BAF4}" srcOrd="11" destOrd="0" presId="urn:microsoft.com/office/officeart/2005/8/layout/vProcess5"/>
    <dgm:cxn modelId="{E134631B-E84F-4AC9-91EC-2AFB7FA9100E}" type="presParOf" srcId="{AE94FCE4-A960-4866-BA50-B64CDC6275CE}" destId="{2DBDF0CE-DC68-4CA8-886D-626CAE474606}" srcOrd="12" destOrd="0" presId="urn:microsoft.com/office/officeart/2005/8/layout/vProcess5"/>
    <dgm:cxn modelId="{77C581BB-5B23-456C-8DC6-2A424A119F47}" type="presParOf" srcId="{AE94FCE4-A960-4866-BA50-B64CDC6275CE}" destId="{DCC14840-B9D1-421E-9C85-46FEB413FEF9}" srcOrd="13" destOrd="0" presId="urn:microsoft.com/office/officeart/2005/8/layout/vProcess5"/>
    <dgm:cxn modelId="{36A6F4C6-8476-4EC7-8FA9-FEA106CD69E9}" type="presParOf" srcId="{AE94FCE4-A960-4866-BA50-B64CDC6275CE}" destId="{9A2AD3D5-F86C-4B45-87D7-502AD27F1D84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353EC-B0EC-43EA-A600-87C79F2524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F838FD-E082-4003-B394-D8B1F3FD27BC}">
      <dgm:prSet/>
      <dgm:spPr/>
      <dgm:t>
        <a:bodyPr/>
        <a:lstStyle/>
        <a:p>
          <a:r>
            <a:rPr lang="ru-RU"/>
            <a:t>оказание помощи в овладении базовым уровнем разговорной и письменной речи, грамматическими формами языка; </a:t>
          </a:r>
          <a:endParaRPr lang="en-US"/>
        </a:p>
      </dgm:t>
    </dgm:pt>
    <dgm:pt modelId="{BF03C4E3-F621-422D-83A9-4733E334064A}" type="parTrans" cxnId="{F830828F-158E-4AFE-A5EB-7B07C55BBB86}">
      <dgm:prSet/>
      <dgm:spPr/>
      <dgm:t>
        <a:bodyPr/>
        <a:lstStyle/>
        <a:p>
          <a:endParaRPr lang="en-US"/>
        </a:p>
      </dgm:t>
    </dgm:pt>
    <dgm:pt modelId="{C4EBF08A-339D-497D-A879-982C98DC4A97}" type="sibTrans" cxnId="{F830828F-158E-4AFE-A5EB-7B07C55BBB86}">
      <dgm:prSet/>
      <dgm:spPr/>
      <dgm:t>
        <a:bodyPr/>
        <a:lstStyle/>
        <a:p>
          <a:endParaRPr lang="en-US"/>
        </a:p>
      </dgm:t>
    </dgm:pt>
    <dgm:pt modelId="{DEAA249F-9073-46AC-86A4-DA9A430E596A}">
      <dgm:prSet/>
      <dgm:spPr/>
      <dgm:t>
        <a:bodyPr/>
        <a:lstStyle/>
        <a:p>
          <a:r>
            <a:rPr lang="ru-RU"/>
            <a:t>лексическая подготовка, обогащение словарного запаса; </a:t>
          </a:r>
          <a:endParaRPr lang="en-US"/>
        </a:p>
      </dgm:t>
    </dgm:pt>
    <dgm:pt modelId="{E9CBBE39-8B7B-45A6-9A62-0D5D6430D38C}" type="parTrans" cxnId="{868321DB-8728-47F7-B94D-EC7BD105CD5F}">
      <dgm:prSet/>
      <dgm:spPr/>
      <dgm:t>
        <a:bodyPr/>
        <a:lstStyle/>
        <a:p>
          <a:endParaRPr lang="en-US"/>
        </a:p>
      </dgm:t>
    </dgm:pt>
    <dgm:pt modelId="{BB3AA40C-EAEE-47F2-8EA4-4C1A3CFACE1A}" type="sibTrans" cxnId="{868321DB-8728-47F7-B94D-EC7BD105CD5F}">
      <dgm:prSet/>
      <dgm:spPr/>
      <dgm:t>
        <a:bodyPr/>
        <a:lstStyle/>
        <a:p>
          <a:endParaRPr lang="en-US"/>
        </a:p>
      </dgm:t>
    </dgm:pt>
    <dgm:pt modelId="{0EEB53EB-CBFA-4BDD-902A-F0F2BFA03A30}">
      <dgm:prSet/>
      <dgm:spPr/>
      <dgm:t>
        <a:bodyPr/>
        <a:lstStyle/>
        <a:p>
          <a:r>
            <a:rPr lang="ru-RU"/>
            <a:t>адаптация и социализация посредством индивидуализации и дифференциации образовательного процесса; </a:t>
          </a:r>
          <a:endParaRPr lang="en-US"/>
        </a:p>
      </dgm:t>
    </dgm:pt>
    <dgm:pt modelId="{79B5039C-7CDE-4E98-82B5-28E5D838BFF0}" type="parTrans" cxnId="{2879C8D7-7A1E-4CAC-8B76-C160E260F82B}">
      <dgm:prSet/>
      <dgm:spPr/>
      <dgm:t>
        <a:bodyPr/>
        <a:lstStyle/>
        <a:p>
          <a:endParaRPr lang="en-US"/>
        </a:p>
      </dgm:t>
    </dgm:pt>
    <dgm:pt modelId="{CC660526-274F-4E7E-A2D6-3A91AF462D7D}" type="sibTrans" cxnId="{2879C8D7-7A1E-4CAC-8B76-C160E260F82B}">
      <dgm:prSet/>
      <dgm:spPr/>
      <dgm:t>
        <a:bodyPr/>
        <a:lstStyle/>
        <a:p>
          <a:endParaRPr lang="en-US"/>
        </a:p>
      </dgm:t>
    </dgm:pt>
    <dgm:pt modelId="{3375A28F-72D9-45E7-98A5-3913952797BB}">
      <dgm:prSet/>
      <dgm:spPr/>
      <dgm:t>
        <a:bodyPr/>
        <a:lstStyle/>
        <a:p>
          <a:r>
            <a:rPr lang="ru-RU"/>
            <a:t>формирование универсальных учебных действий. </a:t>
          </a:r>
          <a:endParaRPr lang="en-US"/>
        </a:p>
      </dgm:t>
    </dgm:pt>
    <dgm:pt modelId="{549A1376-538F-43FF-A69F-96A84F2196A8}" type="parTrans" cxnId="{AF16DA2E-E393-4D57-BA72-088A0CBE09DC}">
      <dgm:prSet/>
      <dgm:spPr/>
      <dgm:t>
        <a:bodyPr/>
        <a:lstStyle/>
        <a:p>
          <a:endParaRPr lang="en-US"/>
        </a:p>
      </dgm:t>
    </dgm:pt>
    <dgm:pt modelId="{CB80DCCF-C40B-4096-8466-E0CE1B9B5ECB}" type="sibTrans" cxnId="{AF16DA2E-E393-4D57-BA72-088A0CBE09DC}">
      <dgm:prSet/>
      <dgm:spPr/>
      <dgm:t>
        <a:bodyPr/>
        <a:lstStyle/>
        <a:p>
          <a:endParaRPr lang="en-US"/>
        </a:p>
      </dgm:t>
    </dgm:pt>
    <dgm:pt modelId="{8BFFCF93-017A-41CF-ABD7-C7B1BC0D75A6}" type="pres">
      <dgm:prSet presAssocID="{DA0353EC-B0EC-43EA-A600-87C79F2524A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836A2-BFF1-41AA-8BCC-1965DFE7F3D2}" type="pres">
      <dgm:prSet presAssocID="{DA0353EC-B0EC-43EA-A600-87C79F2524A9}" presName="container" presStyleCnt="0">
        <dgm:presLayoutVars>
          <dgm:dir/>
          <dgm:resizeHandles val="exact"/>
        </dgm:presLayoutVars>
      </dgm:prSet>
      <dgm:spPr/>
    </dgm:pt>
    <dgm:pt modelId="{D067132D-0988-445A-A490-DC05E590CC4B}" type="pres">
      <dgm:prSet presAssocID="{D6F838FD-E082-4003-B394-D8B1F3FD27BC}" presName="compNode" presStyleCnt="0"/>
      <dgm:spPr/>
    </dgm:pt>
    <dgm:pt modelId="{D08FEAB4-943B-45EC-96D1-CA95DD3410D8}" type="pres">
      <dgm:prSet presAssocID="{D6F838FD-E082-4003-B394-D8B1F3FD27BC}" presName="iconBgRect" presStyleLbl="bgShp" presStyleIdx="0" presStyleCnt="4"/>
      <dgm:spPr/>
    </dgm:pt>
    <dgm:pt modelId="{A8C34E77-4538-49FB-8FBA-FFFE1C7CB841}" type="pres">
      <dgm:prSet presAssocID="{D6F838FD-E082-4003-B394-D8B1F3FD27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Подпись контур"/>
        </a:ext>
      </dgm:extLst>
    </dgm:pt>
    <dgm:pt modelId="{0BD6D5FF-9FF9-4287-9CBC-4838C6FBA456}" type="pres">
      <dgm:prSet presAssocID="{D6F838FD-E082-4003-B394-D8B1F3FD27BC}" presName="spaceRect" presStyleCnt="0"/>
      <dgm:spPr/>
    </dgm:pt>
    <dgm:pt modelId="{89E01ED6-B0E9-412E-8CC7-42A61D91C2AE}" type="pres">
      <dgm:prSet presAssocID="{D6F838FD-E082-4003-B394-D8B1F3FD27BC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BD7018F-1C7B-4635-A18E-945F06522AC0}" type="pres">
      <dgm:prSet presAssocID="{C4EBF08A-339D-497D-A879-982C98DC4A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D6A76B-CB94-4F52-A2C1-25BB43BD60A5}" type="pres">
      <dgm:prSet presAssocID="{DEAA249F-9073-46AC-86A4-DA9A430E596A}" presName="compNode" presStyleCnt="0"/>
      <dgm:spPr/>
    </dgm:pt>
    <dgm:pt modelId="{B0A873E8-5DB7-49FF-B314-A5853D6D1C37}" type="pres">
      <dgm:prSet presAssocID="{DEAA249F-9073-46AC-86A4-DA9A430E596A}" presName="iconBgRect" presStyleLbl="bgShp" presStyleIdx="1" presStyleCnt="4"/>
      <dgm:spPr/>
    </dgm:pt>
    <dgm:pt modelId="{D21AF9B8-17FB-404E-9FBD-EF259AF4FA04}" type="pres">
      <dgm:prSet presAssocID="{DEAA249F-9073-46AC-86A4-DA9A430E59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Книги контур"/>
        </a:ext>
      </dgm:extLst>
    </dgm:pt>
    <dgm:pt modelId="{508FB5CB-A6A2-4378-B0DF-53995128425A}" type="pres">
      <dgm:prSet presAssocID="{DEAA249F-9073-46AC-86A4-DA9A430E596A}" presName="spaceRect" presStyleCnt="0"/>
      <dgm:spPr/>
    </dgm:pt>
    <dgm:pt modelId="{237A15F6-4BC7-4783-9DEB-4137872A8C26}" type="pres">
      <dgm:prSet presAssocID="{DEAA249F-9073-46AC-86A4-DA9A430E596A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31B38E21-6D97-4B60-BA29-03FBE5750BEF}" type="pres">
      <dgm:prSet presAssocID="{BB3AA40C-EAEE-47F2-8EA4-4C1A3CFACE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6FC355-2ACC-47E3-B42F-1C23C8AFA5D6}" type="pres">
      <dgm:prSet presAssocID="{0EEB53EB-CBFA-4BDD-902A-F0F2BFA03A30}" presName="compNode" presStyleCnt="0"/>
      <dgm:spPr/>
    </dgm:pt>
    <dgm:pt modelId="{6E4ECBC5-A4C2-4783-8BF2-B7351CDF809A}" type="pres">
      <dgm:prSet presAssocID="{0EEB53EB-CBFA-4BDD-902A-F0F2BFA03A30}" presName="iconBgRect" presStyleLbl="bgShp" presStyleIdx="2" presStyleCnt="4"/>
      <dgm:spPr/>
    </dgm:pt>
    <dgm:pt modelId="{A9C7F647-9E86-43EA-9F5B-A669E43DA9B2}" type="pres">
      <dgm:prSet presAssocID="{0EEB53EB-CBFA-4BDD-902A-F0F2BFA03A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Группа людей контур"/>
        </a:ext>
      </dgm:extLst>
    </dgm:pt>
    <dgm:pt modelId="{E03EF68E-0A5E-47FE-A8C8-638206DD6927}" type="pres">
      <dgm:prSet presAssocID="{0EEB53EB-CBFA-4BDD-902A-F0F2BFA03A30}" presName="spaceRect" presStyleCnt="0"/>
      <dgm:spPr/>
    </dgm:pt>
    <dgm:pt modelId="{DD423A74-77FE-4AA1-B8E7-6828AC4FFB43}" type="pres">
      <dgm:prSet presAssocID="{0EEB53EB-CBFA-4BDD-902A-F0F2BFA03A3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ED0BBB6-CDC6-4E6C-82C8-ADDC8787830F}" type="pres">
      <dgm:prSet presAssocID="{CC660526-274F-4E7E-A2D6-3A91AF462D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145E1A-7926-4A95-B045-FC092B48580F}" type="pres">
      <dgm:prSet presAssocID="{3375A28F-72D9-45E7-98A5-3913952797BB}" presName="compNode" presStyleCnt="0"/>
      <dgm:spPr/>
    </dgm:pt>
    <dgm:pt modelId="{473FBC76-C8B0-4469-969E-30EBF52E9007}" type="pres">
      <dgm:prSet presAssocID="{3375A28F-72D9-45E7-98A5-3913952797BB}" presName="iconBgRect" presStyleLbl="bgShp" presStyleIdx="3" presStyleCnt="4"/>
      <dgm:spPr/>
    </dgm:pt>
    <dgm:pt modelId="{1AEDFD2B-30C3-43D2-A306-030A0CB82733}" type="pres">
      <dgm:prSet presAssocID="{3375A28F-72D9-45E7-98A5-3913952797B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Школьник контур"/>
        </a:ext>
      </dgm:extLst>
    </dgm:pt>
    <dgm:pt modelId="{87754664-48B7-4498-8B41-969D82BD09F8}" type="pres">
      <dgm:prSet presAssocID="{3375A28F-72D9-45E7-98A5-3913952797BB}" presName="spaceRect" presStyleCnt="0"/>
      <dgm:spPr/>
    </dgm:pt>
    <dgm:pt modelId="{E74565DE-D265-4045-BCE8-19750965AB6F}" type="pres">
      <dgm:prSet presAssocID="{3375A28F-72D9-45E7-98A5-3913952797B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30828F-158E-4AFE-A5EB-7B07C55BBB86}" srcId="{DA0353EC-B0EC-43EA-A600-87C79F2524A9}" destId="{D6F838FD-E082-4003-B394-D8B1F3FD27BC}" srcOrd="0" destOrd="0" parTransId="{BF03C4E3-F621-422D-83A9-4733E334064A}" sibTransId="{C4EBF08A-339D-497D-A879-982C98DC4A97}"/>
    <dgm:cxn modelId="{4F379EE3-E1F7-4277-84F9-E0E749A3A27D}" type="presOf" srcId="{D6F838FD-E082-4003-B394-D8B1F3FD27BC}" destId="{89E01ED6-B0E9-412E-8CC7-42A61D91C2AE}" srcOrd="0" destOrd="0" presId="urn:microsoft.com/office/officeart/2018/2/layout/IconCircleList"/>
    <dgm:cxn modelId="{B3B21712-7B0C-490A-A42F-AFC261F94BD1}" type="presOf" srcId="{3375A28F-72D9-45E7-98A5-3913952797BB}" destId="{E74565DE-D265-4045-BCE8-19750965AB6F}" srcOrd="0" destOrd="0" presId="urn:microsoft.com/office/officeart/2018/2/layout/IconCircleList"/>
    <dgm:cxn modelId="{45C94EF5-DBB0-4EF7-8C41-91A592B4D367}" type="presOf" srcId="{DA0353EC-B0EC-43EA-A600-87C79F2524A9}" destId="{8BFFCF93-017A-41CF-ABD7-C7B1BC0D75A6}" srcOrd="0" destOrd="0" presId="urn:microsoft.com/office/officeart/2018/2/layout/IconCircleList"/>
    <dgm:cxn modelId="{868321DB-8728-47F7-B94D-EC7BD105CD5F}" srcId="{DA0353EC-B0EC-43EA-A600-87C79F2524A9}" destId="{DEAA249F-9073-46AC-86A4-DA9A430E596A}" srcOrd="1" destOrd="0" parTransId="{E9CBBE39-8B7B-45A6-9A62-0D5D6430D38C}" sibTransId="{BB3AA40C-EAEE-47F2-8EA4-4C1A3CFACE1A}"/>
    <dgm:cxn modelId="{683A4E2F-478A-4641-BC54-D85F27228D75}" type="presOf" srcId="{CC660526-274F-4E7E-A2D6-3A91AF462D7D}" destId="{BED0BBB6-CDC6-4E6C-82C8-ADDC8787830F}" srcOrd="0" destOrd="0" presId="urn:microsoft.com/office/officeart/2018/2/layout/IconCircleList"/>
    <dgm:cxn modelId="{AF16DA2E-E393-4D57-BA72-088A0CBE09DC}" srcId="{DA0353EC-B0EC-43EA-A600-87C79F2524A9}" destId="{3375A28F-72D9-45E7-98A5-3913952797BB}" srcOrd="3" destOrd="0" parTransId="{549A1376-538F-43FF-A69F-96A84F2196A8}" sibTransId="{CB80DCCF-C40B-4096-8466-E0CE1B9B5ECB}"/>
    <dgm:cxn modelId="{09765185-7356-40DA-9830-D1A72465F040}" type="presOf" srcId="{C4EBF08A-339D-497D-A879-982C98DC4A97}" destId="{ABD7018F-1C7B-4635-A18E-945F06522AC0}" srcOrd="0" destOrd="0" presId="urn:microsoft.com/office/officeart/2018/2/layout/IconCircleList"/>
    <dgm:cxn modelId="{61D10824-1B7E-4C3C-AE2B-D15873DFAD63}" type="presOf" srcId="{BB3AA40C-EAEE-47F2-8EA4-4C1A3CFACE1A}" destId="{31B38E21-6D97-4B60-BA29-03FBE5750BEF}" srcOrd="0" destOrd="0" presId="urn:microsoft.com/office/officeart/2018/2/layout/IconCircleList"/>
    <dgm:cxn modelId="{28746FF2-9D91-4505-9F47-5D44085407C9}" type="presOf" srcId="{0EEB53EB-CBFA-4BDD-902A-F0F2BFA03A30}" destId="{DD423A74-77FE-4AA1-B8E7-6828AC4FFB43}" srcOrd="0" destOrd="0" presId="urn:microsoft.com/office/officeart/2018/2/layout/IconCircleList"/>
    <dgm:cxn modelId="{2879C8D7-7A1E-4CAC-8B76-C160E260F82B}" srcId="{DA0353EC-B0EC-43EA-A600-87C79F2524A9}" destId="{0EEB53EB-CBFA-4BDD-902A-F0F2BFA03A30}" srcOrd="2" destOrd="0" parTransId="{79B5039C-7CDE-4E98-82B5-28E5D838BFF0}" sibTransId="{CC660526-274F-4E7E-A2D6-3A91AF462D7D}"/>
    <dgm:cxn modelId="{20F0F4B8-95C1-48EE-97EF-CE8177690557}" type="presOf" srcId="{DEAA249F-9073-46AC-86A4-DA9A430E596A}" destId="{237A15F6-4BC7-4783-9DEB-4137872A8C26}" srcOrd="0" destOrd="0" presId="urn:microsoft.com/office/officeart/2018/2/layout/IconCircleList"/>
    <dgm:cxn modelId="{42DBCB4F-D272-4F4F-83BF-5B9A942A89E7}" type="presParOf" srcId="{8BFFCF93-017A-41CF-ABD7-C7B1BC0D75A6}" destId="{F88836A2-BFF1-41AA-8BCC-1965DFE7F3D2}" srcOrd="0" destOrd="0" presId="urn:microsoft.com/office/officeart/2018/2/layout/IconCircleList"/>
    <dgm:cxn modelId="{4D153281-200D-4023-BED8-22D2C57476E2}" type="presParOf" srcId="{F88836A2-BFF1-41AA-8BCC-1965DFE7F3D2}" destId="{D067132D-0988-445A-A490-DC05E590CC4B}" srcOrd="0" destOrd="0" presId="urn:microsoft.com/office/officeart/2018/2/layout/IconCircleList"/>
    <dgm:cxn modelId="{E336475D-F7B9-46C2-AB5F-AB510B645DBE}" type="presParOf" srcId="{D067132D-0988-445A-A490-DC05E590CC4B}" destId="{D08FEAB4-943B-45EC-96D1-CA95DD3410D8}" srcOrd="0" destOrd="0" presId="urn:microsoft.com/office/officeart/2018/2/layout/IconCircleList"/>
    <dgm:cxn modelId="{676962D4-0913-4D2F-B241-5BD7E8DF9D34}" type="presParOf" srcId="{D067132D-0988-445A-A490-DC05E590CC4B}" destId="{A8C34E77-4538-49FB-8FBA-FFFE1C7CB841}" srcOrd="1" destOrd="0" presId="urn:microsoft.com/office/officeart/2018/2/layout/IconCircleList"/>
    <dgm:cxn modelId="{74AE3F00-D7B0-46BB-819E-494D405C6193}" type="presParOf" srcId="{D067132D-0988-445A-A490-DC05E590CC4B}" destId="{0BD6D5FF-9FF9-4287-9CBC-4838C6FBA456}" srcOrd="2" destOrd="0" presId="urn:microsoft.com/office/officeart/2018/2/layout/IconCircleList"/>
    <dgm:cxn modelId="{66979E2C-54D8-4119-BBE2-680835934E5B}" type="presParOf" srcId="{D067132D-0988-445A-A490-DC05E590CC4B}" destId="{89E01ED6-B0E9-412E-8CC7-42A61D91C2AE}" srcOrd="3" destOrd="0" presId="urn:microsoft.com/office/officeart/2018/2/layout/IconCircleList"/>
    <dgm:cxn modelId="{F7E619EB-910F-4503-9A0F-F9B0C31A6432}" type="presParOf" srcId="{F88836A2-BFF1-41AA-8BCC-1965DFE7F3D2}" destId="{ABD7018F-1C7B-4635-A18E-945F06522AC0}" srcOrd="1" destOrd="0" presId="urn:microsoft.com/office/officeart/2018/2/layout/IconCircleList"/>
    <dgm:cxn modelId="{CA56D439-1627-47EC-B5F1-653F151276A3}" type="presParOf" srcId="{F88836A2-BFF1-41AA-8BCC-1965DFE7F3D2}" destId="{A0D6A76B-CB94-4F52-A2C1-25BB43BD60A5}" srcOrd="2" destOrd="0" presId="urn:microsoft.com/office/officeart/2018/2/layout/IconCircleList"/>
    <dgm:cxn modelId="{242B6164-9C10-47DB-B07D-C541CE4F1FF2}" type="presParOf" srcId="{A0D6A76B-CB94-4F52-A2C1-25BB43BD60A5}" destId="{B0A873E8-5DB7-49FF-B314-A5853D6D1C37}" srcOrd="0" destOrd="0" presId="urn:microsoft.com/office/officeart/2018/2/layout/IconCircleList"/>
    <dgm:cxn modelId="{70FF7BA9-53C8-405C-8E51-E8D4239F9FF5}" type="presParOf" srcId="{A0D6A76B-CB94-4F52-A2C1-25BB43BD60A5}" destId="{D21AF9B8-17FB-404E-9FBD-EF259AF4FA04}" srcOrd="1" destOrd="0" presId="urn:microsoft.com/office/officeart/2018/2/layout/IconCircleList"/>
    <dgm:cxn modelId="{F1D4582F-B5D2-4993-8FFB-B12893A864DA}" type="presParOf" srcId="{A0D6A76B-CB94-4F52-A2C1-25BB43BD60A5}" destId="{508FB5CB-A6A2-4378-B0DF-53995128425A}" srcOrd="2" destOrd="0" presId="urn:microsoft.com/office/officeart/2018/2/layout/IconCircleList"/>
    <dgm:cxn modelId="{742A94D8-1934-44DB-8C6C-294C5D1F0762}" type="presParOf" srcId="{A0D6A76B-CB94-4F52-A2C1-25BB43BD60A5}" destId="{237A15F6-4BC7-4783-9DEB-4137872A8C26}" srcOrd="3" destOrd="0" presId="urn:microsoft.com/office/officeart/2018/2/layout/IconCircleList"/>
    <dgm:cxn modelId="{B53619B0-666E-47BF-AA89-23DF91D65B75}" type="presParOf" srcId="{F88836A2-BFF1-41AA-8BCC-1965DFE7F3D2}" destId="{31B38E21-6D97-4B60-BA29-03FBE5750BEF}" srcOrd="3" destOrd="0" presId="urn:microsoft.com/office/officeart/2018/2/layout/IconCircleList"/>
    <dgm:cxn modelId="{4DB64B20-7C41-4D44-B684-BD06E84CCBFF}" type="presParOf" srcId="{F88836A2-BFF1-41AA-8BCC-1965DFE7F3D2}" destId="{F36FC355-2ACC-47E3-B42F-1C23C8AFA5D6}" srcOrd="4" destOrd="0" presId="urn:microsoft.com/office/officeart/2018/2/layout/IconCircleList"/>
    <dgm:cxn modelId="{563BAF3B-8620-431B-B16D-A0BE8EAAF800}" type="presParOf" srcId="{F36FC355-2ACC-47E3-B42F-1C23C8AFA5D6}" destId="{6E4ECBC5-A4C2-4783-8BF2-B7351CDF809A}" srcOrd="0" destOrd="0" presId="urn:microsoft.com/office/officeart/2018/2/layout/IconCircleList"/>
    <dgm:cxn modelId="{4904AF14-C355-4891-8510-E92FDF6FDB00}" type="presParOf" srcId="{F36FC355-2ACC-47E3-B42F-1C23C8AFA5D6}" destId="{A9C7F647-9E86-43EA-9F5B-A669E43DA9B2}" srcOrd="1" destOrd="0" presId="urn:microsoft.com/office/officeart/2018/2/layout/IconCircleList"/>
    <dgm:cxn modelId="{A0D6730A-27E7-482C-A2FC-F75DF77C4F33}" type="presParOf" srcId="{F36FC355-2ACC-47E3-B42F-1C23C8AFA5D6}" destId="{E03EF68E-0A5E-47FE-A8C8-638206DD6927}" srcOrd="2" destOrd="0" presId="urn:microsoft.com/office/officeart/2018/2/layout/IconCircleList"/>
    <dgm:cxn modelId="{359D0EF3-2D3B-4B7E-9685-9A831E205DD5}" type="presParOf" srcId="{F36FC355-2ACC-47E3-B42F-1C23C8AFA5D6}" destId="{DD423A74-77FE-4AA1-B8E7-6828AC4FFB43}" srcOrd="3" destOrd="0" presId="urn:microsoft.com/office/officeart/2018/2/layout/IconCircleList"/>
    <dgm:cxn modelId="{D8ED9F27-8544-4307-9E9B-C99A9D15DC4D}" type="presParOf" srcId="{F88836A2-BFF1-41AA-8BCC-1965DFE7F3D2}" destId="{BED0BBB6-CDC6-4E6C-82C8-ADDC8787830F}" srcOrd="5" destOrd="0" presId="urn:microsoft.com/office/officeart/2018/2/layout/IconCircleList"/>
    <dgm:cxn modelId="{AA1C94EC-91BE-47C0-BB7A-758246865262}" type="presParOf" srcId="{F88836A2-BFF1-41AA-8BCC-1965DFE7F3D2}" destId="{07145E1A-7926-4A95-B045-FC092B48580F}" srcOrd="6" destOrd="0" presId="urn:microsoft.com/office/officeart/2018/2/layout/IconCircleList"/>
    <dgm:cxn modelId="{9030977B-8745-4EB0-A41F-3C05B33A520B}" type="presParOf" srcId="{07145E1A-7926-4A95-B045-FC092B48580F}" destId="{473FBC76-C8B0-4469-969E-30EBF52E9007}" srcOrd="0" destOrd="0" presId="urn:microsoft.com/office/officeart/2018/2/layout/IconCircleList"/>
    <dgm:cxn modelId="{05DFE0A7-E65E-4468-B1C2-5301E45046EA}" type="presParOf" srcId="{07145E1A-7926-4A95-B045-FC092B48580F}" destId="{1AEDFD2B-30C3-43D2-A306-030A0CB82733}" srcOrd="1" destOrd="0" presId="urn:microsoft.com/office/officeart/2018/2/layout/IconCircleList"/>
    <dgm:cxn modelId="{02AF5378-23B2-47A9-B97A-1278C0E5FDDA}" type="presParOf" srcId="{07145E1A-7926-4A95-B045-FC092B48580F}" destId="{87754664-48B7-4498-8B41-969D82BD09F8}" srcOrd="2" destOrd="0" presId="urn:microsoft.com/office/officeart/2018/2/layout/IconCircleList"/>
    <dgm:cxn modelId="{70A34EA1-A218-4427-9B2E-C9D307288DF7}" type="presParOf" srcId="{07145E1A-7926-4A95-B045-FC092B48580F}" destId="{E74565DE-D265-4045-BCE8-19750965AB6F}" srcOrd="3" destOrd="0" presId="urn:microsoft.com/office/officeart/2018/2/layout/IconCircle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3EEAD8-A7B5-40BB-B11B-CD36B3F701E2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D830E54-9CB0-4BCC-9755-CCDA4CA27538}">
      <dgm:prSet/>
      <dgm:spPr/>
      <dgm:t>
        <a:bodyPr/>
        <a:lstStyle/>
        <a:p>
          <a:r>
            <a:rPr lang="ru-RU"/>
            <a:t>проведение мероприятий, направленных на повышение квалификации педагогов, работающих в условиях многонациональных классов;</a:t>
          </a:r>
          <a:endParaRPr lang="en-US"/>
        </a:p>
      </dgm:t>
    </dgm:pt>
    <dgm:pt modelId="{FECF4EEA-5A69-4E4F-9435-60C840495A19}" type="parTrans" cxnId="{055309E5-CD48-42E7-A087-DBDD88B9ED7B}">
      <dgm:prSet/>
      <dgm:spPr/>
      <dgm:t>
        <a:bodyPr/>
        <a:lstStyle/>
        <a:p>
          <a:endParaRPr lang="en-US"/>
        </a:p>
      </dgm:t>
    </dgm:pt>
    <dgm:pt modelId="{D8F6BA6A-6C59-42CF-8E81-41B0A1B7A2F0}" type="sibTrans" cxnId="{055309E5-CD48-42E7-A087-DBDD88B9ED7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FD024B5-80E6-4468-8FBD-27A68323E27C}">
      <dgm:prSet/>
      <dgm:spPr/>
      <dgm:t>
        <a:bodyPr/>
        <a:lstStyle/>
        <a:p>
          <a:r>
            <a:rPr lang="ru-RU"/>
            <a:t>разработка системы индивидуального сопровождения в рамках учебно-воспитательного процесса;</a:t>
          </a:r>
          <a:endParaRPr lang="en-US"/>
        </a:p>
      </dgm:t>
    </dgm:pt>
    <dgm:pt modelId="{8E97B44D-0932-4A2F-9D57-BAF50E0E94A6}" type="parTrans" cxnId="{8DCBC999-5A61-46BE-8691-110888FD6406}">
      <dgm:prSet/>
      <dgm:spPr/>
      <dgm:t>
        <a:bodyPr/>
        <a:lstStyle/>
        <a:p>
          <a:endParaRPr lang="en-US"/>
        </a:p>
      </dgm:t>
    </dgm:pt>
    <dgm:pt modelId="{AB740CF8-1D03-4256-90AA-FDF9AB40C1E2}" type="sibTrans" cxnId="{8DCBC999-5A61-46BE-8691-110888FD640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FD6D435-86B5-40F3-AE2D-A83C3550431F}">
      <dgm:prSet/>
      <dgm:spPr/>
      <dgm:t>
        <a:bodyPr/>
        <a:lstStyle/>
        <a:p>
          <a:r>
            <a:rPr lang="ru-RU"/>
            <a:t>оказание психологической поддержки детям-мигрантов в условиях ученического коллектива;</a:t>
          </a:r>
          <a:endParaRPr lang="en-US"/>
        </a:p>
      </dgm:t>
    </dgm:pt>
    <dgm:pt modelId="{F7EAFE46-67A2-46FC-AF2C-E80522936DFB}" type="parTrans" cxnId="{DA47B53F-B583-42D9-9420-E07D777793CA}">
      <dgm:prSet/>
      <dgm:spPr/>
      <dgm:t>
        <a:bodyPr/>
        <a:lstStyle/>
        <a:p>
          <a:endParaRPr lang="en-US"/>
        </a:p>
      </dgm:t>
    </dgm:pt>
    <dgm:pt modelId="{AE244B32-A820-4050-A366-4D3C6FA07974}" type="sibTrans" cxnId="{DA47B53F-B583-42D9-9420-E07D777793C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79DEAEB-C4BB-44CD-ACB5-6E6C60E860DE}">
      <dgm:prSet/>
      <dgm:spPr/>
      <dgm:t>
        <a:bodyPr/>
        <a:lstStyle/>
        <a:p>
          <a:r>
            <a:rPr lang="ru-RU"/>
            <a:t>включение в активную проектную деятельность, позволяющую выявить их таланты и возможности;</a:t>
          </a:r>
          <a:endParaRPr lang="en-US"/>
        </a:p>
      </dgm:t>
    </dgm:pt>
    <dgm:pt modelId="{6944BE81-EF6D-4A3C-B202-874A5ACB90C1}" type="parTrans" cxnId="{85D3BE57-9359-4952-A120-2D2D92CF0E92}">
      <dgm:prSet/>
      <dgm:spPr/>
      <dgm:t>
        <a:bodyPr/>
        <a:lstStyle/>
        <a:p>
          <a:endParaRPr lang="en-US"/>
        </a:p>
      </dgm:t>
    </dgm:pt>
    <dgm:pt modelId="{6E8EB1C5-ED85-4112-B467-9CD62B79ACE3}" type="sibTrans" cxnId="{85D3BE57-9359-4952-A120-2D2D92CF0E9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D6E6155-363D-4806-BD67-5A68B8845D8F}">
      <dgm:prSet/>
      <dgm:spPr/>
      <dgm:t>
        <a:bodyPr/>
        <a:lstStyle/>
        <a:p>
          <a:r>
            <a:rPr lang="ru-RU" dirty="0"/>
            <a:t>развитие толерантности и навыков межкультурной коммуникации у всех учащихся школы. </a:t>
          </a:r>
          <a:endParaRPr lang="en-US" dirty="0"/>
        </a:p>
      </dgm:t>
    </dgm:pt>
    <dgm:pt modelId="{7A1E85FB-BD71-4E5A-A888-062F362E7BD4}" type="parTrans" cxnId="{04E55ADC-11C8-433A-9A87-D1E1845BC865}">
      <dgm:prSet/>
      <dgm:spPr/>
      <dgm:t>
        <a:bodyPr/>
        <a:lstStyle/>
        <a:p>
          <a:endParaRPr lang="en-US"/>
        </a:p>
      </dgm:t>
    </dgm:pt>
    <dgm:pt modelId="{D9213533-181D-45F3-8B2A-8220B4A597A6}" type="sibTrans" cxnId="{04E55ADC-11C8-433A-9A87-D1E1845BC86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1F4F55E9-8EAA-443C-8B66-E3EA3ABBD769}" type="pres">
      <dgm:prSet presAssocID="{653EEAD8-A7B5-40BB-B11B-CD36B3F701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6D51C-E25C-43CC-A445-E13BB860EC25}" type="pres">
      <dgm:prSet presAssocID="{ED830E54-9CB0-4BCC-9755-CCDA4CA27538}" presName="compositeNode" presStyleCnt="0"/>
      <dgm:spPr/>
    </dgm:pt>
    <dgm:pt modelId="{9169FF75-ECE0-4EE8-AC94-15886C06EA14}" type="pres">
      <dgm:prSet presAssocID="{ED830E54-9CB0-4BCC-9755-CCDA4CA2753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E406641-36F8-49FB-9F7F-6E1AB57133A0}" type="pres">
      <dgm:prSet presAssocID="{ED830E54-9CB0-4BCC-9755-CCDA4CA27538}" presName="parSh" presStyleCnt="0"/>
      <dgm:spPr/>
    </dgm:pt>
    <dgm:pt modelId="{437DE20E-9CAB-4FC5-8EA3-434604C4A3FA}" type="pres">
      <dgm:prSet presAssocID="{ED830E54-9CB0-4BCC-9755-CCDA4CA27538}" presName="lineNode" presStyleLbl="alignAccFollowNode1" presStyleIdx="0" presStyleCnt="15"/>
      <dgm:spPr/>
    </dgm:pt>
    <dgm:pt modelId="{1BF6D1DA-07D4-46E2-A236-375F6F82BB64}" type="pres">
      <dgm:prSet presAssocID="{ED830E54-9CB0-4BCC-9755-CCDA4CA27538}" presName="lineArrowNode" presStyleLbl="alignAccFollowNode1" presStyleIdx="1" presStyleCnt="15"/>
      <dgm:spPr/>
    </dgm:pt>
    <dgm:pt modelId="{9D0FE57E-69A5-41C8-99F2-0C51DF00FBE9}" type="pres">
      <dgm:prSet presAssocID="{D8F6BA6A-6C59-42CF-8E81-41B0A1B7A2F0}" presName="sibTransNodeCircle" presStyleLbl="alignNode1" presStyleIdx="0" presStyleCnt="5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C03AC0A2-BD79-49DB-A73A-AB9BE45322DF}" type="pres">
      <dgm:prSet presAssocID="{D8F6BA6A-6C59-42CF-8E81-41B0A1B7A2F0}" presName="spacerBetweenCircleAndCallout" presStyleCnt="0">
        <dgm:presLayoutVars/>
      </dgm:prSet>
      <dgm:spPr/>
    </dgm:pt>
    <dgm:pt modelId="{ED62D1B4-4106-4378-91C7-ACBF793A4BBF}" type="pres">
      <dgm:prSet presAssocID="{ED830E54-9CB0-4BCC-9755-CCDA4CA27538}" presName="nodeText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9CFA5-5906-43FE-A6A7-4E1C9BCCF3F7}" type="pres">
      <dgm:prSet presAssocID="{D8F6BA6A-6C59-42CF-8E81-41B0A1B7A2F0}" presName="sibTransComposite" presStyleCnt="0"/>
      <dgm:spPr/>
    </dgm:pt>
    <dgm:pt modelId="{CD82D9F2-FBC8-4D98-891B-7BCCDCD57323}" type="pres">
      <dgm:prSet presAssocID="{9FD024B5-80E6-4468-8FBD-27A68323E27C}" presName="compositeNode" presStyleCnt="0"/>
      <dgm:spPr/>
    </dgm:pt>
    <dgm:pt modelId="{08F2B35E-98E9-4E4F-A151-07EB45A98AE1}" type="pres">
      <dgm:prSet presAssocID="{9FD024B5-80E6-4468-8FBD-27A68323E27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18A4C2B-985F-433B-8FDD-5CF24FE2EDF9}" type="pres">
      <dgm:prSet presAssocID="{9FD024B5-80E6-4468-8FBD-27A68323E27C}" presName="parSh" presStyleCnt="0"/>
      <dgm:spPr/>
    </dgm:pt>
    <dgm:pt modelId="{390D48F7-17CF-49E5-A355-A18AAECA352C}" type="pres">
      <dgm:prSet presAssocID="{9FD024B5-80E6-4468-8FBD-27A68323E27C}" presName="lineNode" presStyleLbl="alignAccFollowNode1" presStyleIdx="3" presStyleCnt="15"/>
      <dgm:spPr/>
    </dgm:pt>
    <dgm:pt modelId="{BE153AF4-413F-4382-8384-BBED98F86093}" type="pres">
      <dgm:prSet presAssocID="{9FD024B5-80E6-4468-8FBD-27A68323E27C}" presName="lineArrowNode" presStyleLbl="alignAccFollowNode1" presStyleIdx="4" presStyleCnt="15"/>
      <dgm:spPr/>
    </dgm:pt>
    <dgm:pt modelId="{B7BFD76F-B8D1-4CA8-8B81-F2413D02D9AE}" type="pres">
      <dgm:prSet presAssocID="{AB740CF8-1D03-4256-90AA-FDF9AB40C1E2}" presName="sibTransNodeCircle" presStyleLbl="alignNode1" presStyleIdx="1" presStyleCnt="5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FE0395D4-C355-45F4-AA92-A5F1689F48A3}" type="pres">
      <dgm:prSet presAssocID="{AB740CF8-1D03-4256-90AA-FDF9AB40C1E2}" presName="spacerBetweenCircleAndCallout" presStyleCnt="0">
        <dgm:presLayoutVars/>
      </dgm:prSet>
      <dgm:spPr/>
    </dgm:pt>
    <dgm:pt modelId="{A7F59FAA-3CEE-44B3-AE91-48E0164D4F64}" type="pres">
      <dgm:prSet presAssocID="{9FD024B5-80E6-4468-8FBD-27A68323E27C}" presName="nodeText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20BA3-8ED0-4FAA-AA84-B4AC1670D5B1}" type="pres">
      <dgm:prSet presAssocID="{AB740CF8-1D03-4256-90AA-FDF9AB40C1E2}" presName="sibTransComposite" presStyleCnt="0"/>
      <dgm:spPr/>
    </dgm:pt>
    <dgm:pt modelId="{6A7950B5-31ED-4448-ADA9-13D01F657C77}" type="pres">
      <dgm:prSet presAssocID="{0FD6D435-86B5-40F3-AE2D-A83C3550431F}" presName="compositeNode" presStyleCnt="0"/>
      <dgm:spPr/>
    </dgm:pt>
    <dgm:pt modelId="{70EA245E-B809-4704-A222-C47567EEA7B8}" type="pres">
      <dgm:prSet presAssocID="{0FD6D435-86B5-40F3-AE2D-A83C3550431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2B91DF5-C015-471A-9F19-9DF31BB82D54}" type="pres">
      <dgm:prSet presAssocID="{0FD6D435-86B5-40F3-AE2D-A83C3550431F}" presName="parSh" presStyleCnt="0"/>
      <dgm:spPr/>
    </dgm:pt>
    <dgm:pt modelId="{7E48EC69-C97B-4652-B30B-33470B838B7F}" type="pres">
      <dgm:prSet presAssocID="{0FD6D435-86B5-40F3-AE2D-A83C3550431F}" presName="lineNode" presStyleLbl="alignAccFollowNode1" presStyleIdx="6" presStyleCnt="15"/>
      <dgm:spPr/>
    </dgm:pt>
    <dgm:pt modelId="{13DA0A7D-A12A-42C6-ABC2-8E389DF35D96}" type="pres">
      <dgm:prSet presAssocID="{0FD6D435-86B5-40F3-AE2D-A83C3550431F}" presName="lineArrowNode" presStyleLbl="alignAccFollowNode1" presStyleIdx="7" presStyleCnt="15"/>
      <dgm:spPr/>
    </dgm:pt>
    <dgm:pt modelId="{D3B4C28E-C1E9-4D4D-879F-8A9D1CDA1055}" type="pres">
      <dgm:prSet presAssocID="{AE244B32-A820-4050-A366-4D3C6FA07974}" presName="sibTransNodeCircle" presStyleLbl="alignNode1" presStyleIdx="2" presStyleCnt="5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BB8071A7-CFB7-4CAA-9E29-EA9265856EEB}" type="pres">
      <dgm:prSet presAssocID="{AE244B32-A820-4050-A366-4D3C6FA07974}" presName="spacerBetweenCircleAndCallout" presStyleCnt="0">
        <dgm:presLayoutVars/>
      </dgm:prSet>
      <dgm:spPr/>
    </dgm:pt>
    <dgm:pt modelId="{4558CD98-35B7-4C35-9D0D-399F8CF129E7}" type="pres">
      <dgm:prSet presAssocID="{0FD6D435-86B5-40F3-AE2D-A83C3550431F}" presName="nodeText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10760-E3A3-422C-8BCE-50B5635A4162}" type="pres">
      <dgm:prSet presAssocID="{AE244B32-A820-4050-A366-4D3C6FA07974}" presName="sibTransComposite" presStyleCnt="0"/>
      <dgm:spPr/>
    </dgm:pt>
    <dgm:pt modelId="{705E4A5D-5D83-4377-A672-DA72999D10FE}" type="pres">
      <dgm:prSet presAssocID="{479DEAEB-C4BB-44CD-ACB5-6E6C60E860DE}" presName="compositeNode" presStyleCnt="0"/>
      <dgm:spPr/>
    </dgm:pt>
    <dgm:pt modelId="{7A9AC7E9-2AFA-4992-8945-E147E6A1666E}" type="pres">
      <dgm:prSet presAssocID="{479DEAEB-C4BB-44CD-ACB5-6E6C60E860D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02CC476-F067-4F7C-9542-4A9D4BC716BB}" type="pres">
      <dgm:prSet presAssocID="{479DEAEB-C4BB-44CD-ACB5-6E6C60E860DE}" presName="parSh" presStyleCnt="0"/>
      <dgm:spPr/>
    </dgm:pt>
    <dgm:pt modelId="{61E8BC88-8C01-472B-926F-D60083891859}" type="pres">
      <dgm:prSet presAssocID="{479DEAEB-C4BB-44CD-ACB5-6E6C60E860DE}" presName="lineNode" presStyleLbl="alignAccFollowNode1" presStyleIdx="9" presStyleCnt="15"/>
      <dgm:spPr/>
    </dgm:pt>
    <dgm:pt modelId="{09E56327-3007-41FB-ACBB-9BCE58AA99D3}" type="pres">
      <dgm:prSet presAssocID="{479DEAEB-C4BB-44CD-ACB5-6E6C60E860DE}" presName="lineArrowNode" presStyleLbl="alignAccFollowNode1" presStyleIdx="10" presStyleCnt="15"/>
      <dgm:spPr/>
    </dgm:pt>
    <dgm:pt modelId="{608A8B82-09E5-4453-8A3E-82645CB124B3}" type="pres">
      <dgm:prSet presAssocID="{6E8EB1C5-ED85-4112-B467-9CD62B79ACE3}" presName="sibTransNodeCircle" presStyleLbl="alignNode1" presStyleIdx="3" presStyleCnt="5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8AEC86F2-1CB4-489C-9E0B-FFB07C1026B8}" type="pres">
      <dgm:prSet presAssocID="{6E8EB1C5-ED85-4112-B467-9CD62B79ACE3}" presName="spacerBetweenCircleAndCallout" presStyleCnt="0">
        <dgm:presLayoutVars/>
      </dgm:prSet>
      <dgm:spPr/>
    </dgm:pt>
    <dgm:pt modelId="{BE3C616E-25A3-4FDA-9A68-81393E3C4339}" type="pres">
      <dgm:prSet presAssocID="{479DEAEB-C4BB-44CD-ACB5-6E6C60E860DE}" presName="nodeText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04155-EC05-42D3-A835-691376AF3538}" type="pres">
      <dgm:prSet presAssocID="{6E8EB1C5-ED85-4112-B467-9CD62B79ACE3}" presName="sibTransComposite" presStyleCnt="0"/>
      <dgm:spPr/>
    </dgm:pt>
    <dgm:pt modelId="{BEEF2C57-FED6-4A6F-938F-8DEE52FE6C88}" type="pres">
      <dgm:prSet presAssocID="{6D6E6155-363D-4806-BD67-5A68B8845D8F}" presName="compositeNode" presStyleCnt="0"/>
      <dgm:spPr/>
    </dgm:pt>
    <dgm:pt modelId="{161FC37E-5A65-45E7-BBA5-9911A133DC4E}" type="pres">
      <dgm:prSet presAssocID="{6D6E6155-363D-4806-BD67-5A68B8845D8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C50ADF-ABDF-4E44-8432-E50284A23259}" type="pres">
      <dgm:prSet presAssocID="{6D6E6155-363D-4806-BD67-5A68B8845D8F}" presName="parSh" presStyleCnt="0"/>
      <dgm:spPr/>
    </dgm:pt>
    <dgm:pt modelId="{50E65B61-BC76-4DD0-AA11-15AA0098BDEB}" type="pres">
      <dgm:prSet presAssocID="{6D6E6155-363D-4806-BD67-5A68B8845D8F}" presName="lineNode" presStyleLbl="alignAccFollowNode1" presStyleIdx="12" presStyleCnt="15"/>
      <dgm:spPr/>
    </dgm:pt>
    <dgm:pt modelId="{8C7254D4-4632-463C-B873-C9DEC9FCF08F}" type="pres">
      <dgm:prSet presAssocID="{6D6E6155-363D-4806-BD67-5A68B8845D8F}" presName="lineArrowNode" presStyleLbl="alignAccFollowNode1" presStyleIdx="13" presStyleCnt="15"/>
      <dgm:spPr/>
    </dgm:pt>
    <dgm:pt modelId="{4A560125-5372-4DFB-B07A-D45F1267746E}" type="pres">
      <dgm:prSet presAssocID="{D9213533-181D-45F3-8B2A-8220B4A597A6}" presName="sibTransNodeCircle" presStyleLbl="alignNode1" presStyleIdx="4" presStyleCnt="5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0468987F-9972-4628-9225-27250D079A89}" type="pres">
      <dgm:prSet presAssocID="{D9213533-181D-45F3-8B2A-8220B4A597A6}" presName="spacerBetweenCircleAndCallout" presStyleCnt="0">
        <dgm:presLayoutVars/>
      </dgm:prSet>
      <dgm:spPr/>
    </dgm:pt>
    <dgm:pt modelId="{F1EFBB30-65D3-4090-A51D-BE9047F4F96D}" type="pres">
      <dgm:prSet presAssocID="{6D6E6155-363D-4806-BD67-5A68B8845D8F}" presName="nodeText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47B53F-B583-42D9-9420-E07D777793CA}" srcId="{653EEAD8-A7B5-40BB-B11B-CD36B3F701E2}" destId="{0FD6D435-86B5-40F3-AE2D-A83C3550431F}" srcOrd="2" destOrd="0" parTransId="{F7EAFE46-67A2-46FC-AF2C-E80522936DFB}" sibTransId="{AE244B32-A820-4050-A366-4D3C6FA07974}"/>
    <dgm:cxn modelId="{04E55ADC-11C8-433A-9A87-D1E1845BC865}" srcId="{653EEAD8-A7B5-40BB-B11B-CD36B3F701E2}" destId="{6D6E6155-363D-4806-BD67-5A68B8845D8F}" srcOrd="4" destOrd="0" parTransId="{7A1E85FB-BD71-4E5A-A888-062F362E7BD4}" sibTransId="{D9213533-181D-45F3-8B2A-8220B4A597A6}"/>
    <dgm:cxn modelId="{85D3BE57-9359-4952-A120-2D2D92CF0E92}" srcId="{653EEAD8-A7B5-40BB-B11B-CD36B3F701E2}" destId="{479DEAEB-C4BB-44CD-ACB5-6E6C60E860DE}" srcOrd="3" destOrd="0" parTransId="{6944BE81-EF6D-4A3C-B202-874A5ACB90C1}" sibTransId="{6E8EB1C5-ED85-4112-B467-9CD62B79ACE3}"/>
    <dgm:cxn modelId="{843AC48A-BDF3-4F2D-AE4B-ABC6651A9798}" type="presOf" srcId="{ED830E54-9CB0-4BCC-9755-CCDA4CA27538}" destId="{ED62D1B4-4106-4378-91C7-ACBF793A4BBF}" srcOrd="0" destOrd="0" presId="urn:microsoft.com/office/officeart/2016/7/layout/LinearArrowProcessNumbered"/>
    <dgm:cxn modelId="{33C933B4-7EEB-4349-B6C1-74D100F90538}" type="presOf" srcId="{AB740CF8-1D03-4256-90AA-FDF9AB40C1E2}" destId="{B7BFD76F-B8D1-4CA8-8B81-F2413D02D9AE}" srcOrd="0" destOrd="0" presId="urn:microsoft.com/office/officeart/2016/7/layout/LinearArrowProcessNumbered"/>
    <dgm:cxn modelId="{A07C5450-6889-47EB-9319-BDBD2D71D1CA}" type="presOf" srcId="{9FD024B5-80E6-4468-8FBD-27A68323E27C}" destId="{A7F59FAA-3CEE-44B3-AE91-48E0164D4F64}" srcOrd="0" destOrd="0" presId="urn:microsoft.com/office/officeart/2016/7/layout/LinearArrowProcessNumbered"/>
    <dgm:cxn modelId="{882372AA-A0B3-490E-A42F-9B3FB007D1F7}" type="presOf" srcId="{6D6E6155-363D-4806-BD67-5A68B8845D8F}" destId="{F1EFBB30-65D3-4090-A51D-BE9047F4F96D}" srcOrd="0" destOrd="0" presId="urn:microsoft.com/office/officeart/2016/7/layout/LinearArrowProcessNumbered"/>
    <dgm:cxn modelId="{055309E5-CD48-42E7-A087-DBDD88B9ED7B}" srcId="{653EEAD8-A7B5-40BB-B11B-CD36B3F701E2}" destId="{ED830E54-9CB0-4BCC-9755-CCDA4CA27538}" srcOrd="0" destOrd="0" parTransId="{FECF4EEA-5A69-4E4F-9435-60C840495A19}" sibTransId="{D8F6BA6A-6C59-42CF-8E81-41B0A1B7A2F0}"/>
    <dgm:cxn modelId="{8DCBC999-5A61-46BE-8691-110888FD6406}" srcId="{653EEAD8-A7B5-40BB-B11B-CD36B3F701E2}" destId="{9FD024B5-80E6-4468-8FBD-27A68323E27C}" srcOrd="1" destOrd="0" parTransId="{8E97B44D-0932-4A2F-9D57-BAF50E0E94A6}" sibTransId="{AB740CF8-1D03-4256-90AA-FDF9AB40C1E2}"/>
    <dgm:cxn modelId="{9B5341EB-630D-4FAA-9972-5CD443015BC1}" type="presOf" srcId="{653EEAD8-A7B5-40BB-B11B-CD36B3F701E2}" destId="{1F4F55E9-8EAA-443C-8B66-E3EA3ABBD769}" srcOrd="0" destOrd="0" presId="urn:microsoft.com/office/officeart/2016/7/layout/LinearArrowProcessNumbered"/>
    <dgm:cxn modelId="{AACD8DBE-D197-4E25-BB2E-26FF2FBA0D5B}" type="presOf" srcId="{D9213533-181D-45F3-8B2A-8220B4A597A6}" destId="{4A560125-5372-4DFB-B07A-D45F1267746E}" srcOrd="0" destOrd="0" presId="urn:microsoft.com/office/officeart/2016/7/layout/LinearArrowProcessNumbered"/>
    <dgm:cxn modelId="{F1736A81-8757-4527-B7CC-1CCF3CB8194A}" type="presOf" srcId="{479DEAEB-C4BB-44CD-ACB5-6E6C60E860DE}" destId="{BE3C616E-25A3-4FDA-9A68-81393E3C4339}" srcOrd="0" destOrd="0" presId="urn:microsoft.com/office/officeart/2016/7/layout/LinearArrowProcessNumbered"/>
    <dgm:cxn modelId="{E7EDA202-DC89-48D2-A6F5-CB8134EEC5EA}" type="presOf" srcId="{D8F6BA6A-6C59-42CF-8E81-41B0A1B7A2F0}" destId="{9D0FE57E-69A5-41C8-99F2-0C51DF00FBE9}" srcOrd="0" destOrd="0" presId="urn:microsoft.com/office/officeart/2016/7/layout/LinearArrowProcessNumbered"/>
    <dgm:cxn modelId="{C98F07D9-F546-4491-B188-0AB96E19D11F}" type="presOf" srcId="{AE244B32-A820-4050-A366-4D3C6FA07974}" destId="{D3B4C28E-C1E9-4D4D-879F-8A9D1CDA1055}" srcOrd="0" destOrd="0" presId="urn:microsoft.com/office/officeart/2016/7/layout/LinearArrowProcessNumbered"/>
    <dgm:cxn modelId="{9EE5F946-FA9A-4798-808B-CE0F3AE24A41}" type="presOf" srcId="{6E8EB1C5-ED85-4112-B467-9CD62B79ACE3}" destId="{608A8B82-09E5-4453-8A3E-82645CB124B3}" srcOrd="0" destOrd="0" presId="urn:microsoft.com/office/officeart/2016/7/layout/LinearArrowProcessNumbered"/>
    <dgm:cxn modelId="{20026E7B-38E6-46F2-BB89-5CAB8F7A5D1D}" type="presOf" srcId="{0FD6D435-86B5-40F3-AE2D-A83C3550431F}" destId="{4558CD98-35B7-4C35-9D0D-399F8CF129E7}" srcOrd="0" destOrd="0" presId="urn:microsoft.com/office/officeart/2016/7/layout/LinearArrowProcessNumbered"/>
    <dgm:cxn modelId="{ADBA70D6-A5BD-4756-B506-ED2B0C60CD83}" type="presParOf" srcId="{1F4F55E9-8EAA-443C-8B66-E3EA3ABBD769}" destId="{8CE6D51C-E25C-43CC-A445-E13BB860EC25}" srcOrd="0" destOrd="0" presId="urn:microsoft.com/office/officeart/2016/7/layout/LinearArrowProcessNumbered"/>
    <dgm:cxn modelId="{AF47D1A2-FA31-47CA-B36C-28607B737520}" type="presParOf" srcId="{8CE6D51C-E25C-43CC-A445-E13BB860EC25}" destId="{9169FF75-ECE0-4EE8-AC94-15886C06EA14}" srcOrd="0" destOrd="0" presId="urn:microsoft.com/office/officeart/2016/7/layout/LinearArrowProcessNumbered"/>
    <dgm:cxn modelId="{E65B8847-5798-4FF3-92C7-7D29D5F87DC9}" type="presParOf" srcId="{8CE6D51C-E25C-43CC-A445-E13BB860EC25}" destId="{AE406641-36F8-49FB-9F7F-6E1AB57133A0}" srcOrd="1" destOrd="0" presId="urn:microsoft.com/office/officeart/2016/7/layout/LinearArrowProcessNumbered"/>
    <dgm:cxn modelId="{9A0C7C9B-73EC-4049-B978-D0037CCBAFF8}" type="presParOf" srcId="{AE406641-36F8-49FB-9F7F-6E1AB57133A0}" destId="{437DE20E-9CAB-4FC5-8EA3-434604C4A3FA}" srcOrd="0" destOrd="0" presId="urn:microsoft.com/office/officeart/2016/7/layout/LinearArrowProcessNumbered"/>
    <dgm:cxn modelId="{48864BA5-1F7A-423C-BBDE-B63F57E28060}" type="presParOf" srcId="{AE406641-36F8-49FB-9F7F-6E1AB57133A0}" destId="{1BF6D1DA-07D4-46E2-A236-375F6F82BB64}" srcOrd="1" destOrd="0" presId="urn:microsoft.com/office/officeart/2016/7/layout/LinearArrowProcessNumbered"/>
    <dgm:cxn modelId="{C5296DE5-47CF-4D22-A2B7-23BE9AB0C020}" type="presParOf" srcId="{AE406641-36F8-49FB-9F7F-6E1AB57133A0}" destId="{9D0FE57E-69A5-41C8-99F2-0C51DF00FBE9}" srcOrd="2" destOrd="0" presId="urn:microsoft.com/office/officeart/2016/7/layout/LinearArrowProcessNumbered"/>
    <dgm:cxn modelId="{AAE49752-03B1-430E-8E76-ED4CF5D03DA7}" type="presParOf" srcId="{AE406641-36F8-49FB-9F7F-6E1AB57133A0}" destId="{C03AC0A2-BD79-49DB-A73A-AB9BE45322DF}" srcOrd="3" destOrd="0" presId="urn:microsoft.com/office/officeart/2016/7/layout/LinearArrowProcessNumbered"/>
    <dgm:cxn modelId="{596709CF-43F3-4B78-8DC4-90976A7B96C4}" type="presParOf" srcId="{8CE6D51C-E25C-43CC-A445-E13BB860EC25}" destId="{ED62D1B4-4106-4378-91C7-ACBF793A4BBF}" srcOrd="2" destOrd="0" presId="urn:microsoft.com/office/officeart/2016/7/layout/LinearArrowProcessNumbered"/>
    <dgm:cxn modelId="{F389658C-0845-44D2-9BF5-0CFD76094AA7}" type="presParOf" srcId="{1F4F55E9-8EAA-443C-8B66-E3EA3ABBD769}" destId="{F919CFA5-5906-43FE-A6A7-4E1C9BCCF3F7}" srcOrd="1" destOrd="0" presId="urn:microsoft.com/office/officeart/2016/7/layout/LinearArrowProcessNumbered"/>
    <dgm:cxn modelId="{443B504A-567A-4757-9BEC-C291A2A927EC}" type="presParOf" srcId="{1F4F55E9-8EAA-443C-8B66-E3EA3ABBD769}" destId="{CD82D9F2-FBC8-4D98-891B-7BCCDCD57323}" srcOrd="2" destOrd="0" presId="urn:microsoft.com/office/officeart/2016/7/layout/LinearArrowProcessNumbered"/>
    <dgm:cxn modelId="{1DCCDD7F-7E2F-4D22-AE44-DCCA2DBC545A}" type="presParOf" srcId="{CD82D9F2-FBC8-4D98-891B-7BCCDCD57323}" destId="{08F2B35E-98E9-4E4F-A151-07EB45A98AE1}" srcOrd="0" destOrd="0" presId="urn:microsoft.com/office/officeart/2016/7/layout/LinearArrowProcessNumbered"/>
    <dgm:cxn modelId="{C51CF4F9-4DA5-4A0A-B7D5-9D5D4F9DDEE4}" type="presParOf" srcId="{CD82D9F2-FBC8-4D98-891B-7BCCDCD57323}" destId="{A18A4C2B-985F-433B-8FDD-5CF24FE2EDF9}" srcOrd="1" destOrd="0" presId="urn:microsoft.com/office/officeart/2016/7/layout/LinearArrowProcessNumbered"/>
    <dgm:cxn modelId="{98452D09-B610-408D-90B1-7AECC5A7CB05}" type="presParOf" srcId="{A18A4C2B-985F-433B-8FDD-5CF24FE2EDF9}" destId="{390D48F7-17CF-49E5-A355-A18AAECA352C}" srcOrd="0" destOrd="0" presId="urn:microsoft.com/office/officeart/2016/7/layout/LinearArrowProcessNumbered"/>
    <dgm:cxn modelId="{E278D965-529D-4354-AD2D-9A4BD88B2516}" type="presParOf" srcId="{A18A4C2B-985F-433B-8FDD-5CF24FE2EDF9}" destId="{BE153AF4-413F-4382-8384-BBED98F86093}" srcOrd="1" destOrd="0" presId="urn:microsoft.com/office/officeart/2016/7/layout/LinearArrowProcessNumbered"/>
    <dgm:cxn modelId="{A1808AB5-C5AB-4A3B-A812-F8137C6234C3}" type="presParOf" srcId="{A18A4C2B-985F-433B-8FDD-5CF24FE2EDF9}" destId="{B7BFD76F-B8D1-4CA8-8B81-F2413D02D9AE}" srcOrd="2" destOrd="0" presId="urn:microsoft.com/office/officeart/2016/7/layout/LinearArrowProcessNumbered"/>
    <dgm:cxn modelId="{66AB2B1C-AAF2-43B5-9C37-E16B9FA7F955}" type="presParOf" srcId="{A18A4C2B-985F-433B-8FDD-5CF24FE2EDF9}" destId="{FE0395D4-C355-45F4-AA92-A5F1689F48A3}" srcOrd="3" destOrd="0" presId="urn:microsoft.com/office/officeart/2016/7/layout/LinearArrowProcessNumbered"/>
    <dgm:cxn modelId="{601AAF71-444C-4E64-9140-0DF66DDEDAC4}" type="presParOf" srcId="{CD82D9F2-FBC8-4D98-891B-7BCCDCD57323}" destId="{A7F59FAA-3CEE-44B3-AE91-48E0164D4F64}" srcOrd="2" destOrd="0" presId="urn:microsoft.com/office/officeart/2016/7/layout/LinearArrowProcessNumbered"/>
    <dgm:cxn modelId="{ABC40C11-D7D4-43DC-97FE-A9C3A644F286}" type="presParOf" srcId="{1F4F55E9-8EAA-443C-8B66-E3EA3ABBD769}" destId="{93820BA3-8ED0-4FAA-AA84-B4AC1670D5B1}" srcOrd="3" destOrd="0" presId="urn:microsoft.com/office/officeart/2016/7/layout/LinearArrowProcessNumbered"/>
    <dgm:cxn modelId="{02EC0A03-A644-4940-889C-8BD33A0931CE}" type="presParOf" srcId="{1F4F55E9-8EAA-443C-8B66-E3EA3ABBD769}" destId="{6A7950B5-31ED-4448-ADA9-13D01F657C77}" srcOrd="4" destOrd="0" presId="urn:microsoft.com/office/officeart/2016/7/layout/LinearArrowProcessNumbered"/>
    <dgm:cxn modelId="{7905793E-5800-4D0A-B995-C67A01CEAE24}" type="presParOf" srcId="{6A7950B5-31ED-4448-ADA9-13D01F657C77}" destId="{70EA245E-B809-4704-A222-C47567EEA7B8}" srcOrd="0" destOrd="0" presId="urn:microsoft.com/office/officeart/2016/7/layout/LinearArrowProcessNumbered"/>
    <dgm:cxn modelId="{F8BE4176-88DB-4464-A4FC-3661E1C62512}" type="presParOf" srcId="{6A7950B5-31ED-4448-ADA9-13D01F657C77}" destId="{B2B91DF5-C015-471A-9F19-9DF31BB82D54}" srcOrd="1" destOrd="0" presId="urn:microsoft.com/office/officeart/2016/7/layout/LinearArrowProcessNumbered"/>
    <dgm:cxn modelId="{F3B2F3C0-8808-4538-AC16-8CD5EABB1C88}" type="presParOf" srcId="{B2B91DF5-C015-471A-9F19-9DF31BB82D54}" destId="{7E48EC69-C97B-4652-B30B-33470B838B7F}" srcOrd="0" destOrd="0" presId="urn:microsoft.com/office/officeart/2016/7/layout/LinearArrowProcessNumbered"/>
    <dgm:cxn modelId="{5DEA09F3-37F2-412F-BFE6-0B7B2140CA1C}" type="presParOf" srcId="{B2B91DF5-C015-471A-9F19-9DF31BB82D54}" destId="{13DA0A7D-A12A-42C6-ABC2-8E389DF35D96}" srcOrd="1" destOrd="0" presId="urn:microsoft.com/office/officeart/2016/7/layout/LinearArrowProcessNumbered"/>
    <dgm:cxn modelId="{732F6546-1EDC-4443-9907-5202C7E71A65}" type="presParOf" srcId="{B2B91DF5-C015-471A-9F19-9DF31BB82D54}" destId="{D3B4C28E-C1E9-4D4D-879F-8A9D1CDA1055}" srcOrd="2" destOrd="0" presId="urn:microsoft.com/office/officeart/2016/7/layout/LinearArrowProcessNumbered"/>
    <dgm:cxn modelId="{E7B2EB81-BD76-4DE7-BA22-1F3B7E2BD6B7}" type="presParOf" srcId="{B2B91DF5-C015-471A-9F19-9DF31BB82D54}" destId="{BB8071A7-CFB7-4CAA-9E29-EA9265856EEB}" srcOrd="3" destOrd="0" presId="urn:microsoft.com/office/officeart/2016/7/layout/LinearArrowProcessNumbered"/>
    <dgm:cxn modelId="{D65C92DC-C12B-42D2-85D7-0EB997048F31}" type="presParOf" srcId="{6A7950B5-31ED-4448-ADA9-13D01F657C77}" destId="{4558CD98-35B7-4C35-9D0D-399F8CF129E7}" srcOrd="2" destOrd="0" presId="urn:microsoft.com/office/officeart/2016/7/layout/LinearArrowProcessNumbered"/>
    <dgm:cxn modelId="{CE0BF3E7-4EFA-4200-90A7-E1C15C4A817E}" type="presParOf" srcId="{1F4F55E9-8EAA-443C-8B66-E3EA3ABBD769}" destId="{73210760-E3A3-422C-8BCE-50B5635A4162}" srcOrd="5" destOrd="0" presId="urn:microsoft.com/office/officeart/2016/7/layout/LinearArrowProcessNumbered"/>
    <dgm:cxn modelId="{041D501A-CC4F-4B51-8608-D21247900345}" type="presParOf" srcId="{1F4F55E9-8EAA-443C-8B66-E3EA3ABBD769}" destId="{705E4A5D-5D83-4377-A672-DA72999D10FE}" srcOrd="6" destOrd="0" presId="urn:microsoft.com/office/officeart/2016/7/layout/LinearArrowProcessNumbered"/>
    <dgm:cxn modelId="{BE31C38E-C2C3-4C39-B1FE-9FBA958C2AAC}" type="presParOf" srcId="{705E4A5D-5D83-4377-A672-DA72999D10FE}" destId="{7A9AC7E9-2AFA-4992-8945-E147E6A1666E}" srcOrd="0" destOrd="0" presId="urn:microsoft.com/office/officeart/2016/7/layout/LinearArrowProcessNumbered"/>
    <dgm:cxn modelId="{F8DAFE6B-7A0B-434A-8119-E42102233088}" type="presParOf" srcId="{705E4A5D-5D83-4377-A672-DA72999D10FE}" destId="{902CC476-F067-4F7C-9542-4A9D4BC716BB}" srcOrd="1" destOrd="0" presId="urn:microsoft.com/office/officeart/2016/7/layout/LinearArrowProcessNumbered"/>
    <dgm:cxn modelId="{5A431CA7-3350-48A1-9B7E-52B6C4BEFBFA}" type="presParOf" srcId="{902CC476-F067-4F7C-9542-4A9D4BC716BB}" destId="{61E8BC88-8C01-472B-926F-D60083891859}" srcOrd="0" destOrd="0" presId="urn:microsoft.com/office/officeart/2016/7/layout/LinearArrowProcessNumbered"/>
    <dgm:cxn modelId="{7385ECC3-8494-48C6-A22C-0AFBFB438E9C}" type="presParOf" srcId="{902CC476-F067-4F7C-9542-4A9D4BC716BB}" destId="{09E56327-3007-41FB-ACBB-9BCE58AA99D3}" srcOrd="1" destOrd="0" presId="urn:microsoft.com/office/officeart/2016/7/layout/LinearArrowProcessNumbered"/>
    <dgm:cxn modelId="{6A35C6CA-C207-4501-B5C6-C871C0CDE2BB}" type="presParOf" srcId="{902CC476-F067-4F7C-9542-4A9D4BC716BB}" destId="{608A8B82-09E5-4453-8A3E-82645CB124B3}" srcOrd="2" destOrd="0" presId="urn:microsoft.com/office/officeart/2016/7/layout/LinearArrowProcessNumbered"/>
    <dgm:cxn modelId="{E46207A2-63FC-440A-B618-AA8DAEC44294}" type="presParOf" srcId="{902CC476-F067-4F7C-9542-4A9D4BC716BB}" destId="{8AEC86F2-1CB4-489C-9E0B-FFB07C1026B8}" srcOrd="3" destOrd="0" presId="urn:microsoft.com/office/officeart/2016/7/layout/LinearArrowProcessNumbered"/>
    <dgm:cxn modelId="{C67C0ADC-2969-499B-9047-185AED306A00}" type="presParOf" srcId="{705E4A5D-5D83-4377-A672-DA72999D10FE}" destId="{BE3C616E-25A3-4FDA-9A68-81393E3C4339}" srcOrd="2" destOrd="0" presId="urn:microsoft.com/office/officeart/2016/7/layout/LinearArrowProcessNumbered"/>
    <dgm:cxn modelId="{C60D2D73-B90A-45E6-8380-5F9B0A3C373E}" type="presParOf" srcId="{1F4F55E9-8EAA-443C-8B66-E3EA3ABBD769}" destId="{BDD04155-EC05-42D3-A835-691376AF3538}" srcOrd="7" destOrd="0" presId="urn:microsoft.com/office/officeart/2016/7/layout/LinearArrowProcessNumbered"/>
    <dgm:cxn modelId="{23B7D795-81DA-4CF5-B2B5-00B1DCBFB9A3}" type="presParOf" srcId="{1F4F55E9-8EAA-443C-8B66-E3EA3ABBD769}" destId="{BEEF2C57-FED6-4A6F-938F-8DEE52FE6C88}" srcOrd="8" destOrd="0" presId="urn:microsoft.com/office/officeart/2016/7/layout/LinearArrowProcessNumbered"/>
    <dgm:cxn modelId="{B0A89C7A-121F-4E9D-A211-EFF5D076F66D}" type="presParOf" srcId="{BEEF2C57-FED6-4A6F-938F-8DEE52FE6C88}" destId="{161FC37E-5A65-45E7-BBA5-9911A133DC4E}" srcOrd="0" destOrd="0" presId="urn:microsoft.com/office/officeart/2016/7/layout/LinearArrowProcessNumbered"/>
    <dgm:cxn modelId="{5DCFA5ED-DFFF-4824-8854-F785833B1AC2}" type="presParOf" srcId="{BEEF2C57-FED6-4A6F-938F-8DEE52FE6C88}" destId="{46C50ADF-ABDF-4E44-8432-E50284A23259}" srcOrd="1" destOrd="0" presId="urn:microsoft.com/office/officeart/2016/7/layout/LinearArrowProcessNumbered"/>
    <dgm:cxn modelId="{79AE5C63-1F55-43DC-B404-A28D978AEEEF}" type="presParOf" srcId="{46C50ADF-ABDF-4E44-8432-E50284A23259}" destId="{50E65B61-BC76-4DD0-AA11-15AA0098BDEB}" srcOrd="0" destOrd="0" presId="urn:microsoft.com/office/officeart/2016/7/layout/LinearArrowProcessNumbered"/>
    <dgm:cxn modelId="{3EB05A51-DC1F-4203-8BF2-78877BAE3EF5}" type="presParOf" srcId="{46C50ADF-ABDF-4E44-8432-E50284A23259}" destId="{8C7254D4-4632-463C-B873-C9DEC9FCF08F}" srcOrd="1" destOrd="0" presId="urn:microsoft.com/office/officeart/2016/7/layout/LinearArrowProcessNumbered"/>
    <dgm:cxn modelId="{9E8D670F-4C5D-44F4-B9AF-147CF50481AA}" type="presParOf" srcId="{46C50ADF-ABDF-4E44-8432-E50284A23259}" destId="{4A560125-5372-4DFB-B07A-D45F1267746E}" srcOrd="2" destOrd="0" presId="urn:microsoft.com/office/officeart/2016/7/layout/LinearArrowProcessNumbered"/>
    <dgm:cxn modelId="{46E02BF7-D30D-4B80-8F70-C6A5A9F15006}" type="presParOf" srcId="{46C50ADF-ABDF-4E44-8432-E50284A23259}" destId="{0468987F-9972-4628-9225-27250D079A89}" srcOrd="3" destOrd="0" presId="urn:microsoft.com/office/officeart/2016/7/layout/LinearArrowProcessNumbered"/>
    <dgm:cxn modelId="{7BCB3FA2-2A95-435E-968E-33F06F19B090}" type="presParOf" srcId="{BEEF2C57-FED6-4A6F-938F-8DEE52FE6C88}" destId="{F1EFBB30-65D3-4090-A51D-BE9047F4F96D}" srcOrd="2" destOrd="0" presId="urn:microsoft.com/office/officeart/2016/7/layout/LinearArrowProcessNumbered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F3A5F-FAA5-44F4-A01D-5E6832483DA0}">
      <dsp:nvSpPr>
        <dsp:cNvPr id="0" name=""/>
        <dsp:cNvSpPr/>
      </dsp:nvSpPr>
      <dsp:spPr>
        <a:xfrm>
          <a:off x="0" y="0"/>
          <a:ext cx="8456209" cy="7696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/>
            <a:t>1. Преодоление языкового барьера.</a:t>
          </a:r>
          <a:endParaRPr lang="en-US" sz="2700" kern="1200" dirty="0"/>
        </a:p>
      </dsp:txBody>
      <dsp:txXfrm>
        <a:off x="22543" y="22543"/>
        <a:ext cx="7535601" cy="724603"/>
      </dsp:txXfrm>
    </dsp:sp>
    <dsp:sp modelId="{A578BE34-CC2F-4AE9-BA7A-0FFE2D737B3D}">
      <dsp:nvSpPr>
        <dsp:cNvPr id="0" name=""/>
        <dsp:cNvSpPr/>
      </dsp:nvSpPr>
      <dsp:spPr>
        <a:xfrm>
          <a:off x="631470" y="876591"/>
          <a:ext cx="8456209" cy="7696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/>
            <a:t>2. Психологический стресс.</a:t>
          </a:r>
          <a:endParaRPr lang="en-US" sz="2700" kern="1200"/>
        </a:p>
      </dsp:txBody>
      <dsp:txXfrm>
        <a:off x="654013" y="899134"/>
        <a:ext cx="7279354" cy="724603"/>
      </dsp:txXfrm>
    </dsp:sp>
    <dsp:sp modelId="{5A24DA00-4EBA-4116-95AA-740E05662FD8}">
      <dsp:nvSpPr>
        <dsp:cNvPr id="0" name=""/>
        <dsp:cNvSpPr/>
      </dsp:nvSpPr>
      <dsp:spPr>
        <a:xfrm>
          <a:off x="1262940" y="1753182"/>
          <a:ext cx="8456209" cy="7696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/>
            <a:t>3. Трудности в подготовке домашнего задания.</a:t>
          </a:r>
          <a:endParaRPr lang="en-US" sz="2700" kern="1200"/>
        </a:p>
      </dsp:txBody>
      <dsp:txXfrm>
        <a:off x="1285483" y="1775725"/>
        <a:ext cx="7279354" cy="724603"/>
      </dsp:txXfrm>
    </dsp:sp>
    <dsp:sp modelId="{7EB3B78D-E66B-4953-8C7A-4ADA8E2B2516}">
      <dsp:nvSpPr>
        <dsp:cNvPr id="0" name=""/>
        <dsp:cNvSpPr/>
      </dsp:nvSpPr>
      <dsp:spPr>
        <a:xfrm>
          <a:off x="1894410" y="2629773"/>
          <a:ext cx="8456209" cy="7696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/>
            <a:t>4. Отсутствие помощи родителей.</a:t>
          </a:r>
          <a:endParaRPr lang="en-US" sz="2700" kern="1200"/>
        </a:p>
      </dsp:txBody>
      <dsp:txXfrm>
        <a:off x="1916953" y="2652316"/>
        <a:ext cx="7279354" cy="724603"/>
      </dsp:txXfrm>
    </dsp:sp>
    <dsp:sp modelId="{F636AF1F-4192-41C5-B68F-94D53E15F162}">
      <dsp:nvSpPr>
        <dsp:cNvPr id="0" name=""/>
        <dsp:cNvSpPr/>
      </dsp:nvSpPr>
      <dsp:spPr>
        <a:xfrm>
          <a:off x="2525880" y="3506365"/>
          <a:ext cx="8456209" cy="7696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/>
            <a:t>5. Наличие национального акцента.</a:t>
          </a:r>
          <a:endParaRPr lang="en-US" sz="2700" kern="1200"/>
        </a:p>
      </dsp:txBody>
      <dsp:txXfrm>
        <a:off x="2548423" y="3528908"/>
        <a:ext cx="7279354" cy="724603"/>
      </dsp:txXfrm>
    </dsp:sp>
    <dsp:sp modelId="{E142A55C-5A0A-46D4-99FE-FC61C1537778}">
      <dsp:nvSpPr>
        <dsp:cNvPr id="0" name=""/>
        <dsp:cNvSpPr/>
      </dsp:nvSpPr>
      <dsp:spPr>
        <a:xfrm>
          <a:off x="7955910" y="562301"/>
          <a:ext cx="500298" cy="500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68477" y="562301"/>
        <a:ext cx="275164" cy="376474"/>
      </dsp:txXfrm>
    </dsp:sp>
    <dsp:sp modelId="{AD7A633D-C25A-473E-B9DB-042B32704535}">
      <dsp:nvSpPr>
        <dsp:cNvPr id="0" name=""/>
        <dsp:cNvSpPr/>
      </dsp:nvSpPr>
      <dsp:spPr>
        <a:xfrm>
          <a:off x="8587381" y="1438892"/>
          <a:ext cx="500298" cy="500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99948" y="1438892"/>
        <a:ext cx="275164" cy="376474"/>
      </dsp:txXfrm>
    </dsp:sp>
    <dsp:sp modelId="{21975D6E-7A28-413D-B939-E01E16217E44}">
      <dsp:nvSpPr>
        <dsp:cNvPr id="0" name=""/>
        <dsp:cNvSpPr/>
      </dsp:nvSpPr>
      <dsp:spPr>
        <a:xfrm>
          <a:off x="9218851" y="2302655"/>
          <a:ext cx="500298" cy="500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331418" y="2302655"/>
        <a:ext cx="275164" cy="376474"/>
      </dsp:txXfrm>
    </dsp:sp>
    <dsp:sp modelId="{A8C45B2A-64C1-44EF-B044-1F6F1810EECB}">
      <dsp:nvSpPr>
        <dsp:cNvPr id="0" name=""/>
        <dsp:cNvSpPr/>
      </dsp:nvSpPr>
      <dsp:spPr>
        <a:xfrm>
          <a:off x="9850321" y="3187799"/>
          <a:ext cx="500298" cy="500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62888" y="3187799"/>
        <a:ext cx="275164" cy="376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FEAB4-943B-45EC-96D1-CA95DD3410D8}">
      <dsp:nvSpPr>
        <dsp:cNvPr id="0" name=""/>
        <dsp:cNvSpPr/>
      </dsp:nvSpPr>
      <dsp:spPr>
        <a:xfrm>
          <a:off x="212335" y="224686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34E77-4538-49FB-8FBA-FFFE1C7CB841}">
      <dsp:nvSpPr>
        <dsp:cNvPr id="0" name=""/>
        <dsp:cNvSpPr/>
      </dsp:nvSpPr>
      <dsp:spPr>
        <a:xfrm>
          <a:off x="492877" y="505228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01ED6-B0E9-412E-8CC7-42A61D91C2AE}">
      <dsp:nvSpPr>
        <dsp:cNvPr id="0" name=""/>
        <dsp:cNvSpPr/>
      </dsp:nvSpPr>
      <dsp:spPr>
        <a:xfrm>
          <a:off x="1834517" y="22468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оказание помощи в овладении базовым уровнем разговорной и письменной речи, грамматическими формами языка; </a:t>
          </a:r>
          <a:endParaRPr lang="en-US" sz="1800" kern="1200"/>
        </a:p>
      </dsp:txBody>
      <dsp:txXfrm>
        <a:off x="1834517" y="224686"/>
        <a:ext cx="3148942" cy="1335915"/>
      </dsp:txXfrm>
    </dsp:sp>
    <dsp:sp modelId="{B0A873E8-5DB7-49FF-B314-A5853D6D1C37}">
      <dsp:nvSpPr>
        <dsp:cNvPr id="0" name=""/>
        <dsp:cNvSpPr/>
      </dsp:nvSpPr>
      <dsp:spPr>
        <a:xfrm>
          <a:off x="5532139" y="224686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AF9B8-17FB-404E-9FBD-EF259AF4FA04}">
      <dsp:nvSpPr>
        <dsp:cNvPr id="0" name=""/>
        <dsp:cNvSpPr/>
      </dsp:nvSpPr>
      <dsp:spPr>
        <a:xfrm>
          <a:off x="5812681" y="505228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15F6-4BC7-4783-9DEB-4137872A8C26}">
      <dsp:nvSpPr>
        <dsp:cNvPr id="0" name=""/>
        <dsp:cNvSpPr/>
      </dsp:nvSpPr>
      <dsp:spPr>
        <a:xfrm>
          <a:off x="7154322" y="22468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лексическая подготовка, обогащение словарного запаса; </a:t>
          </a:r>
          <a:endParaRPr lang="en-US" sz="1800" kern="1200"/>
        </a:p>
      </dsp:txBody>
      <dsp:txXfrm>
        <a:off x="7154322" y="224686"/>
        <a:ext cx="3148942" cy="1335915"/>
      </dsp:txXfrm>
    </dsp:sp>
    <dsp:sp modelId="{6E4ECBC5-A4C2-4783-8BF2-B7351CDF809A}">
      <dsp:nvSpPr>
        <dsp:cNvPr id="0" name=""/>
        <dsp:cNvSpPr/>
      </dsp:nvSpPr>
      <dsp:spPr>
        <a:xfrm>
          <a:off x="212335" y="2199883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F647-9E86-43EA-9F5B-A669E43DA9B2}">
      <dsp:nvSpPr>
        <dsp:cNvPr id="0" name=""/>
        <dsp:cNvSpPr/>
      </dsp:nvSpPr>
      <dsp:spPr>
        <a:xfrm>
          <a:off x="492877" y="2480425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23A74-77FE-4AA1-B8E7-6828AC4FFB43}">
      <dsp:nvSpPr>
        <dsp:cNvPr id="0" name=""/>
        <dsp:cNvSpPr/>
      </dsp:nvSpPr>
      <dsp:spPr>
        <a:xfrm>
          <a:off x="1834517" y="21998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адаптация и социализация посредством индивидуализации и дифференциации образовательного процесса; </a:t>
          </a:r>
          <a:endParaRPr lang="en-US" sz="1800" kern="1200"/>
        </a:p>
      </dsp:txBody>
      <dsp:txXfrm>
        <a:off x="1834517" y="2199883"/>
        <a:ext cx="3148942" cy="1335915"/>
      </dsp:txXfrm>
    </dsp:sp>
    <dsp:sp modelId="{473FBC76-C8B0-4469-969E-30EBF52E9007}">
      <dsp:nvSpPr>
        <dsp:cNvPr id="0" name=""/>
        <dsp:cNvSpPr/>
      </dsp:nvSpPr>
      <dsp:spPr>
        <a:xfrm>
          <a:off x="5532139" y="2199883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DFD2B-30C3-43D2-A306-030A0CB82733}">
      <dsp:nvSpPr>
        <dsp:cNvPr id="0" name=""/>
        <dsp:cNvSpPr/>
      </dsp:nvSpPr>
      <dsp:spPr>
        <a:xfrm>
          <a:off x="5812681" y="2480425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565DE-D265-4045-BCE8-19750965AB6F}">
      <dsp:nvSpPr>
        <dsp:cNvPr id="0" name=""/>
        <dsp:cNvSpPr/>
      </dsp:nvSpPr>
      <dsp:spPr>
        <a:xfrm>
          <a:off x="7154322" y="219988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формирование универсальных учебных действий. </a:t>
          </a:r>
          <a:endParaRPr lang="en-US" sz="1800" kern="1200"/>
        </a:p>
      </dsp:txBody>
      <dsp:txXfrm>
        <a:off x="7154322" y="2199883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DE20E-9CAB-4FC5-8EA3-434604C4A3FA}">
      <dsp:nvSpPr>
        <dsp:cNvPr id="0" name=""/>
        <dsp:cNvSpPr/>
      </dsp:nvSpPr>
      <dsp:spPr>
        <a:xfrm>
          <a:off x="1052586" y="1031761"/>
          <a:ext cx="841042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6D1DA-07D4-46E2-A236-375F6F82BB64}">
      <dsp:nvSpPr>
        <dsp:cNvPr id="0" name=""/>
        <dsp:cNvSpPr/>
      </dsp:nvSpPr>
      <dsp:spPr>
        <a:xfrm>
          <a:off x="1944092" y="961150"/>
          <a:ext cx="96719" cy="181664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FE57E-69A5-41C8-99F2-0C51DF00FBE9}">
      <dsp:nvSpPr>
        <dsp:cNvPr id="0" name=""/>
        <dsp:cNvSpPr/>
      </dsp:nvSpPr>
      <dsp:spPr>
        <a:xfrm>
          <a:off x="525631" y="609972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49181" y="733522"/>
        <a:ext cx="596551" cy="596551"/>
      </dsp:txXfrm>
    </dsp:sp>
    <dsp:sp modelId="{ED62D1B4-4106-4378-91C7-ACBF793A4BBF}">
      <dsp:nvSpPr>
        <dsp:cNvPr id="0" name=""/>
        <dsp:cNvSpPr/>
      </dsp:nvSpPr>
      <dsp:spPr>
        <a:xfrm>
          <a:off x="1283" y="161922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проведение мероприятий, направленных на повышение квалификации педагогов, работающих в условиях многонациональных классов;</a:t>
          </a:r>
          <a:endParaRPr lang="en-US" sz="1100" kern="1200"/>
        </a:p>
      </dsp:txBody>
      <dsp:txXfrm>
        <a:off x="1283" y="1997692"/>
        <a:ext cx="1892345" cy="1587131"/>
      </dsp:txXfrm>
    </dsp:sp>
    <dsp:sp modelId="{390D48F7-17CF-49E5-A355-A18AAECA352C}">
      <dsp:nvSpPr>
        <dsp:cNvPr id="0" name=""/>
        <dsp:cNvSpPr/>
      </dsp:nvSpPr>
      <dsp:spPr>
        <a:xfrm>
          <a:off x="2103890" y="1031761"/>
          <a:ext cx="1892345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53AF4-413F-4382-8384-BBED98F86093}">
      <dsp:nvSpPr>
        <dsp:cNvPr id="0" name=""/>
        <dsp:cNvSpPr/>
      </dsp:nvSpPr>
      <dsp:spPr>
        <a:xfrm>
          <a:off x="4046698" y="961149"/>
          <a:ext cx="96719" cy="181665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FD76F-B8D1-4CA8-8B81-F2413D02D9AE}">
      <dsp:nvSpPr>
        <dsp:cNvPr id="0" name=""/>
        <dsp:cNvSpPr/>
      </dsp:nvSpPr>
      <dsp:spPr>
        <a:xfrm>
          <a:off x="2628237" y="609971"/>
          <a:ext cx="843651" cy="8436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51787" y="733521"/>
        <a:ext cx="596551" cy="596551"/>
      </dsp:txXfrm>
    </dsp:sp>
    <dsp:sp modelId="{A7F59FAA-3CEE-44B3-AE91-48E0164D4F64}">
      <dsp:nvSpPr>
        <dsp:cNvPr id="0" name=""/>
        <dsp:cNvSpPr/>
      </dsp:nvSpPr>
      <dsp:spPr>
        <a:xfrm>
          <a:off x="2103890" y="161922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разработка системы индивидуального сопровождения в рамках учебно-воспитательного процесса;</a:t>
          </a:r>
          <a:endParaRPr lang="en-US" sz="1100" kern="1200"/>
        </a:p>
      </dsp:txBody>
      <dsp:txXfrm>
        <a:off x="2103890" y="1997692"/>
        <a:ext cx="1892345" cy="1587131"/>
      </dsp:txXfrm>
    </dsp:sp>
    <dsp:sp modelId="{7E48EC69-C97B-4652-B30B-33470B838B7F}">
      <dsp:nvSpPr>
        <dsp:cNvPr id="0" name=""/>
        <dsp:cNvSpPr/>
      </dsp:nvSpPr>
      <dsp:spPr>
        <a:xfrm>
          <a:off x="4206496" y="1031761"/>
          <a:ext cx="1892345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A0A7D-A12A-42C6-ABC2-8E389DF35D96}">
      <dsp:nvSpPr>
        <dsp:cNvPr id="0" name=""/>
        <dsp:cNvSpPr/>
      </dsp:nvSpPr>
      <dsp:spPr>
        <a:xfrm>
          <a:off x="6149305" y="961149"/>
          <a:ext cx="96719" cy="181665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4C28E-C1E9-4D4D-879F-8A9D1CDA1055}">
      <dsp:nvSpPr>
        <dsp:cNvPr id="0" name=""/>
        <dsp:cNvSpPr/>
      </dsp:nvSpPr>
      <dsp:spPr>
        <a:xfrm>
          <a:off x="4730844" y="609971"/>
          <a:ext cx="843651" cy="8436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54394" y="733521"/>
        <a:ext cx="596551" cy="596551"/>
      </dsp:txXfrm>
    </dsp:sp>
    <dsp:sp modelId="{4558CD98-35B7-4C35-9D0D-399F8CF129E7}">
      <dsp:nvSpPr>
        <dsp:cNvPr id="0" name=""/>
        <dsp:cNvSpPr/>
      </dsp:nvSpPr>
      <dsp:spPr>
        <a:xfrm>
          <a:off x="4206496" y="161922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оказание психологической поддержки детям-мигрантов в условиях ученического коллектива;</a:t>
          </a:r>
          <a:endParaRPr lang="en-US" sz="1100" kern="1200"/>
        </a:p>
      </dsp:txBody>
      <dsp:txXfrm>
        <a:off x="4206496" y="1997692"/>
        <a:ext cx="1892345" cy="1587131"/>
      </dsp:txXfrm>
    </dsp:sp>
    <dsp:sp modelId="{61E8BC88-8C01-472B-926F-D60083891859}">
      <dsp:nvSpPr>
        <dsp:cNvPr id="0" name=""/>
        <dsp:cNvSpPr/>
      </dsp:nvSpPr>
      <dsp:spPr>
        <a:xfrm>
          <a:off x="6309103" y="1031761"/>
          <a:ext cx="1892345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56327-3007-41FB-ACBB-9BCE58AA99D3}">
      <dsp:nvSpPr>
        <dsp:cNvPr id="0" name=""/>
        <dsp:cNvSpPr/>
      </dsp:nvSpPr>
      <dsp:spPr>
        <a:xfrm>
          <a:off x="8251911" y="961149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A8B82-09E5-4453-8A3E-82645CB124B3}">
      <dsp:nvSpPr>
        <dsp:cNvPr id="0" name=""/>
        <dsp:cNvSpPr/>
      </dsp:nvSpPr>
      <dsp:spPr>
        <a:xfrm>
          <a:off x="6833450" y="609971"/>
          <a:ext cx="843651" cy="8436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7000" y="733521"/>
        <a:ext cx="596551" cy="596551"/>
      </dsp:txXfrm>
    </dsp:sp>
    <dsp:sp modelId="{BE3C616E-25A3-4FDA-9A68-81393E3C4339}">
      <dsp:nvSpPr>
        <dsp:cNvPr id="0" name=""/>
        <dsp:cNvSpPr/>
      </dsp:nvSpPr>
      <dsp:spPr>
        <a:xfrm>
          <a:off x="6309103" y="161922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включение в активную проектную деятельность, позволяющую выявить их таланты и возможности;</a:t>
          </a:r>
          <a:endParaRPr lang="en-US" sz="1100" kern="1200"/>
        </a:p>
      </dsp:txBody>
      <dsp:txXfrm>
        <a:off x="6309103" y="1997692"/>
        <a:ext cx="1892345" cy="1587131"/>
      </dsp:txXfrm>
    </dsp:sp>
    <dsp:sp modelId="{50E65B61-BC76-4DD0-AA11-15AA0098BDEB}">
      <dsp:nvSpPr>
        <dsp:cNvPr id="0" name=""/>
        <dsp:cNvSpPr/>
      </dsp:nvSpPr>
      <dsp:spPr>
        <a:xfrm>
          <a:off x="8411709" y="1031761"/>
          <a:ext cx="946172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0125-5372-4DFB-B07A-D45F1267746E}">
      <dsp:nvSpPr>
        <dsp:cNvPr id="0" name=""/>
        <dsp:cNvSpPr/>
      </dsp:nvSpPr>
      <dsp:spPr>
        <a:xfrm>
          <a:off x="8936057" y="609971"/>
          <a:ext cx="843651" cy="843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059607" y="733521"/>
        <a:ext cx="596551" cy="596551"/>
      </dsp:txXfrm>
    </dsp:sp>
    <dsp:sp modelId="{F1EFBB30-65D3-4090-A51D-BE9047F4F96D}">
      <dsp:nvSpPr>
        <dsp:cNvPr id="0" name=""/>
        <dsp:cNvSpPr/>
      </dsp:nvSpPr>
      <dsp:spPr>
        <a:xfrm>
          <a:off x="8411709" y="161922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развитие толерантности и навыков межкультурной коммуникации у всех учащихся школы. </a:t>
          </a:r>
          <a:endParaRPr lang="en-US" sz="1100" kern="1200" dirty="0"/>
        </a:p>
      </dsp:txBody>
      <dsp:txXfrm>
        <a:off x="8411709" y="1997692"/>
        <a:ext cx="1892345" cy="1587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79EB-0D4E-4967-8900-08BC7B8C4187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39A8-AEC3-4156-9220-A3DD2D6E1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22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939A8-AEC3-4156-9220-A3DD2D6E1F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76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96DFAFB-BCE1-4BEC-82FB-D574234DE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2AAA36E-225D-4013-ABAA-999FC5562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430" r="-1" b="829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6F61E84-9DCA-4F22-94BC-C901DB499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245AAC-3758-322F-D154-7711E1D8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964" y="789880"/>
            <a:ext cx="10190071" cy="3145855"/>
          </a:xfrm>
        </p:spPr>
        <p:txBody>
          <a:bodyPr anchor="b">
            <a:normAutofit fontScale="90000"/>
          </a:bodyPr>
          <a:lstStyle/>
          <a:p>
            <a:r>
              <a:rPr lang="ru-RU" sz="5400" dirty="0" smtClean="0">
                <a:solidFill>
                  <a:srgbClr val="FFFFFF"/>
                </a:solidFill>
              </a:rPr>
              <a:t>Методы, формы и приёмы работы с </a:t>
            </a:r>
            <a:r>
              <a:rPr lang="ru-RU" sz="5400" dirty="0" err="1" smtClean="0">
                <a:solidFill>
                  <a:srgbClr val="FFFFFF"/>
                </a:solidFill>
              </a:rPr>
              <a:t>детьми-инофонами</a:t>
            </a:r>
            <a:r>
              <a:rPr lang="ru-RU" sz="5400" dirty="0" smtClean="0">
                <a:solidFill>
                  <a:srgbClr val="FFFFFF"/>
                </a:solidFill>
              </a:rPr>
              <a:t> на уроках русского языка и литературы</a:t>
            </a:r>
            <a:endParaRPr lang="ru-RU" sz="5400" dirty="0">
              <a:solidFill>
                <a:srgbClr val="FFFFFF"/>
              </a:solidFill>
            </a:endParaRPr>
          </a:p>
        </p:txBody>
      </p:sp>
      <p:grpSp>
        <p:nvGrpSpPr>
          <p:cNvPr id="47" name="Top Left">
            <a:extLst>
              <a:ext uri="{FF2B5EF4-FFF2-40B4-BE49-F238E27FC236}">
                <a16:creationId xmlns="" xmlns:a16="http://schemas.microsoft.com/office/drawing/2014/main" id="{18579DB9-24B0-487B-81E3-8D02AD5F8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7180CB2C-161F-4538-9214-24AF97B01A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E25AFBE-8731-4348-B66F-FD7E38F76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5F6C27D8-4E47-470F-B6B5-407CE7D1D7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6348964-B561-445E-A6A4-730FBA4285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5D1A3FD-B031-4670-8F09-29E8E38D45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80BD3287-1860-4987-8CA5-8728EDBB6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1FEEEA6-82B5-4005-A3D5-FC2A152F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Bottom Right">
            <a:extLst>
              <a:ext uri="{FF2B5EF4-FFF2-40B4-BE49-F238E27FC236}">
                <a16:creationId xmlns="" xmlns:a16="http://schemas.microsoft.com/office/drawing/2014/main" id="{8F281804-17FE-49B9-9065-1A44CD473C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7" name="Graphic 157">
              <a:extLst>
                <a:ext uri="{FF2B5EF4-FFF2-40B4-BE49-F238E27FC236}">
                  <a16:creationId xmlns="" xmlns:a16="http://schemas.microsoft.com/office/drawing/2014/main" id="{737BB70B-7AAF-4229-8400-5AFF12A236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9B992201-AA48-4BE7-ADC2-908B16934F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840E3649-4ED2-4501-AF92-DEC3DFF5C8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68B38FD5-4195-4693-8AB7-D01C58D21E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0635352-3FD2-43A8-832C-705F1CB917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FBEAF61E-74F7-41BA-9576-39B1961501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AB31D9B5-1401-4F40-BEE6-D49291995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8EDD38F5-BC63-401D-8C72-8D41A360A9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05CE5B18-7300-438F-80EB-4F4E431C80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9548" y="0"/>
            <a:ext cx="11317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Самарской области средняя общеобразовательная школа №2 «Образовательный центр» имени Героя Российской Федерации Немцова Павла Николаевича с. Борское муниципального района Борский Самарской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7364" y="5831174"/>
            <a:ext cx="5088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учитель русского языка и литературы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Пахомова Татьяна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9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31" name="Top Left">
            <a:extLst>
              <a:ext uri="{FF2B5EF4-FFF2-40B4-BE49-F238E27FC236}">
                <a16:creationId xmlns="" xmlns:a16="http://schemas.microsoft.com/office/drawing/2014/main" id="{DC655204-C06A-4A55-9BB4-C79C4AF9D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132" name="Freeform: Shape 5131">
              <a:extLst>
                <a:ext uri="{FF2B5EF4-FFF2-40B4-BE49-F238E27FC236}">
                  <a16:creationId xmlns="" xmlns:a16="http://schemas.microsoft.com/office/drawing/2014/main" id="{F83BC876-5C0C-438A-8928-B1EC2E1E4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133" name="Freeform: Shape 5132">
              <a:extLst>
                <a:ext uri="{FF2B5EF4-FFF2-40B4-BE49-F238E27FC236}">
                  <a16:creationId xmlns="" xmlns:a16="http://schemas.microsoft.com/office/drawing/2014/main" id="{B9B3EEC1-86B7-4DB1-AB38-E2D749392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4" name="Freeform: Shape 5133">
              <a:extLst>
                <a:ext uri="{FF2B5EF4-FFF2-40B4-BE49-F238E27FC236}">
                  <a16:creationId xmlns="" xmlns:a16="http://schemas.microsoft.com/office/drawing/2014/main" id="{BEB2CD0B-3D3E-4CF3-92F5-7AE77C22C9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="" xmlns:a16="http://schemas.microsoft.com/office/drawing/2014/main" id="{01561934-15F2-4620-A65F-28EB73CD7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6" name="Freeform: Shape 5135">
              <a:extLst>
                <a:ext uri="{FF2B5EF4-FFF2-40B4-BE49-F238E27FC236}">
                  <a16:creationId xmlns="" xmlns:a16="http://schemas.microsoft.com/office/drawing/2014/main" id="{DB9278E2-D464-4DE2-B229-D3D02ED2B1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7" name="Freeform: Shape 5136">
              <a:extLst>
                <a:ext uri="{FF2B5EF4-FFF2-40B4-BE49-F238E27FC236}">
                  <a16:creationId xmlns="" xmlns:a16="http://schemas.microsoft.com/office/drawing/2014/main" id="{67AA3CE0-412D-4C03-9203-878479E0A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8" name="Freeform: Shape 5137">
              <a:extLst>
                <a:ext uri="{FF2B5EF4-FFF2-40B4-BE49-F238E27FC236}">
                  <a16:creationId xmlns="" xmlns:a16="http://schemas.microsoft.com/office/drawing/2014/main" id="{85785346-E446-47E2-B3DD-C1C561E689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9" name="Freeform: Shape 5138">
              <a:extLst>
                <a:ext uri="{FF2B5EF4-FFF2-40B4-BE49-F238E27FC236}">
                  <a16:creationId xmlns="" xmlns:a16="http://schemas.microsoft.com/office/drawing/2014/main" id="{0F6388E0-BD20-4901-B128-88D3D56A1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9C7F62-0937-8745-A64F-A6AF26B64B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Работа по изучению русского языка с детьми-</a:t>
            </a:r>
            <a:r>
              <a:rPr lang="ru-RU" sz="3200" b="1" dirty="0" err="1"/>
              <a:t>инофонами</a:t>
            </a:r>
            <a:r>
              <a:rPr lang="ru-RU" sz="3200" b="1" dirty="0"/>
              <a:t> должна носить системный и планомерный характер.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70A7058C-0773-07AD-D7FB-8F939B28C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14" r="7135" b="-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1" name="Bottom Right">
            <a:extLst>
              <a:ext uri="{FF2B5EF4-FFF2-40B4-BE49-F238E27FC236}">
                <a16:creationId xmlns="" xmlns:a16="http://schemas.microsoft.com/office/drawing/2014/main" id="{4C476EAB-383B-48F9-B661-B049EB50A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42" name="Freeform: Shape 5141">
              <a:extLst>
                <a:ext uri="{FF2B5EF4-FFF2-40B4-BE49-F238E27FC236}">
                  <a16:creationId xmlns="" xmlns:a16="http://schemas.microsoft.com/office/drawing/2014/main" id="{3045FFB7-76A2-4C6F-A15F-23BF1597C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143" name="Graphic 157">
              <a:extLst>
                <a:ext uri="{FF2B5EF4-FFF2-40B4-BE49-F238E27FC236}">
                  <a16:creationId xmlns="" xmlns:a16="http://schemas.microsoft.com/office/drawing/2014/main" id="{F4E5EB5B-D417-4B20-9CBE-F3DCCA5F3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145" name="Freeform: Shape 5144">
                <a:extLst>
                  <a:ext uri="{FF2B5EF4-FFF2-40B4-BE49-F238E27FC236}">
                    <a16:creationId xmlns="" xmlns:a16="http://schemas.microsoft.com/office/drawing/2014/main" id="{56643958-DAAD-4611-BCC7-9BDB5917C2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6" name="Freeform: Shape 5145">
                <a:extLst>
                  <a:ext uri="{FF2B5EF4-FFF2-40B4-BE49-F238E27FC236}">
                    <a16:creationId xmlns="" xmlns:a16="http://schemas.microsoft.com/office/drawing/2014/main" id="{263D00C7-B9D3-4681-8C55-F137CBD36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7" name="Freeform: Shape 5146">
                <a:extLst>
                  <a:ext uri="{FF2B5EF4-FFF2-40B4-BE49-F238E27FC236}">
                    <a16:creationId xmlns="" xmlns:a16="http://schemas.microsoft.com/office/drawing/2014/main" id="{0539B678-9BB9-4639-B9A4-4511639BB4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8" name="Freeform: Shape 5147">
                <a:extLst>
                  <a:ext uri="{FF2B5EF4-FFF2-40B4-BE49-F238E27FC236}">
                    <a16:creationId xmlns="" xmlns:a16="http://schemas.microsoft.com/office/drawing/2014/main" id="{C14F8CDF-D0D2-43AD-A7AB-0871C24A6E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9" name="Freeform: Shape 5148">
                <a:extLst>
                  <a:ext uri="{FF2B5EF4-FFF2-40B4-BE49-F238E27FC236}">
                    <a16:creationId xmlns="" xmlns:a16="http://schemas.microsoft.com/office/drawing/2014/main" id="{25D54C27-D98D-4E8C-87BD-E0ECAB3BAE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0" name="Freeform: Shape 5149">
                <a:extLst>
                  <a:ext uri="{FF2B5EF4-FFF2-40B4-BE49-F238E27FC236}">
                    <a16:creationId xmlns="" xmlns:a16="http://schemas.microsoft.com/office/drawing/2014/main" id="{CA10EDED-B646-4197-BF0C-C4A83018BA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1" name="Freeform: Shape 5150">
                <a:extLst>
                  <a:ext uri="{FF2B5EF4-FFF2-40B4-BE49-F238E27FC236}">
                    <a16:creationId xmlns="" xmlns:a16="http://schemas.microsoft.com/office/drawing/2014/main" id="{B9B3D029-DC96-4655-89E2-D9387B3D56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44" name="Freeform: Shape 5143">
              <a:extLst>
                <a:ext uri="{FF2B5EF4-FFF2-40B4-BE49-F238E27FC236}">
                  <a16:creationId xmlns="" xmlns:a16="http://schemas.microsoft.com/office/drawing/2014/main" id="{EF12D98D-E6A5-437D-830E-C5C0E7ACE1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87336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Top Left">
            <a:extLst>
              <a:ext uri="{FF2B5EF4-FFF2-40B4-BE49-F238E27FC236}">
                <a16:creationId xmlns="" xmlns:a16="http://schemas.microsoft.com/office/drawing/2014/main" id="{DC655204-C06A-4A55-9BB4-C79C4AF9D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156" name="Freeform: Shape 6155">
              <a:extLst>
                <a:ext uri="{FF2B5EF4-FFF2-40B4-BE49-F238E27FC236}">
                  <a16:creationId xmlns="" xmlns:a16="http://schemas.microsoft.com/office/drawing/2014/main" id="{F83BC876-5C0C-438A-8928-B1EC2E1E4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="" xmlns:a16="http://schemas.microsoft.com/office/drawing/2014/main" id="{B9B3EEC1-86B7-4DB1-AB38-E2D749392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="" xmlns:a16="http://schemas.microsoft.com/office/drawing/2014/main" id="{BEB2CD0B-3D3E-4CF3-92F5-7AE77C22C9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9" name="Freeform: Shape 6158">
              <a:extLst>
                <a:ext uri="{FF2B5EF4-FFF2-40B4-BE49-F238E27FC236}">
                  <a16:creationId xmlns="" xmlns:a16="http://schemas.microsoft.com/office/drawing/2014/main" id="{01561934-15F2-4620-A65F-28EB73CD7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0" name="Freeform: Shape 6159">
              <a:extLst>
                <a:ext uri="{FF2B5EF4-FFF2-40B4-BE49-F238E27FC236}">
                  <a16:creationId xmlns="" xmlns:a16="http://schemas.microsoft.com/office/drawing/2014/main" id="{DB9278E2-D464-4DE2-B229-D3D02ED2B1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1" name="Freeform: Shape 6160">
              <a:extLst>
                <a:ext uri="{FF2B5EF4-FFF2-40B4-BE49-F238E27FC236}">
                  <a16:creationId xmlns="" xmlns:a16="http://schemas.microsoft.com/office/drawing/2014/main" id="{67AA3CE0-412D-4C03-9203-878479E0A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2" name="Freeform: Shape 6161">
              <a:extLst>
                <a:ext uri="{FF2B5EF4-FFF2-40B4-BE49-F238E27FC236}">
                  <a16:creationId xmlns="" xmlns:a16="http://schemas.microsoft.com/office/drawing/2014/main" id="{85785346-E446-47E2-B3DD-C1C561E689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3" name="Freeform: Shape 6162">
              <a:extLst>
                <a:ext uri="{FF2B5EF4-FFF2-40B4-BE49-F238E27FC236}">
                  <a16:creationId xmlns="" xmlns:a16="http://schemas.microsoft.com/office/drawing/2014/main" id="{0F6388E0-BD20-4901-B128-88D3D56A1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B1F7E8-D8F9-2702-3609-F809ECEB1B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0091" y="1647262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Речь преподавателя должна быть простой, без сложных грамматических форм и конструкций, с постоянными повторами, небольшими вариациями повторов, максимально наглядной.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06EF0751-06D0-11EA-12FD-FCA46CCB4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26" r="15123" b="-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5" name="Bottom Right">
            <a:extLst>
              <a:ext uri="{FF2B5EF4-FFF2-40B4-BE49-F238E27FC236}">
                <a16:creationId xmlns="" xmlns:a16="http://schemas.microsoft.com/office/drawing/2014/main" id="{4C476EAB-383B-48F9-B661-B049EB50A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166" name="Freeform: Shape 6165">
              <a:extLst>
                <a:ext uri="{FF2B5EF4-FFF2-40B4-BE49-F238E27FC236}">
                  <a16:creationId xmlns="" xmlns:a16="http://schemas.microsoft.com/office/drawing/2014/main" id="{3045FFB7-76A2-4C6F-A15F-23BF1597C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167" name="Graphic 157">
              <a:extLst>
                <a:ext uri="{FF2B5EF4-FFF2-40B4-BE49-F238E27FC236}">
                  <a16:creationId xmlns="" xmlns:a16="http://schemas.microsoft.com/office/drawing/2014/main" id="{F4E5EB5B-D417-4B20-9CBE-F3DCCA5F3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169" name="Freeform: Shape 6168">
                <a:extLst>
                  <a:ext uri="{FF2B5EF4-FFF2-40B4-BE49-F238E27FC236}">
                    <a16:creationId xmlns="" xmlns:a16="http://schemas.microsoft.com/office/drawing/2014/main" id="{56643958-DAAD-4611-BCC7-9BDB5917C2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0" name="Freeform: Shape 6169">
                <a:extLst>
                  <a:ext uri="{FF2B5EF4-FFF2-40B4-BE49-F238E27FC236}">
                    <a16:creationId xmlns="" xmlns:a16="http://schemas.microsoft.com/office/drawing/2014/main" id="{263D00C7-B9D3-4681-8C55-F137CBD36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1" name="Freeform: Shape 6170">
                <a:extLst>
                  <a:ext uri="{FF2B5EF4-FFF2-40B4-BE49-F238E27FC236}">
                    <a16:creationId xmlns="" xmlns:a16="http://schemas.microsoft.com/office/drawing/2014/main" id="{0539B678-9BB9-4639-B9A4-4511639BB4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2" name="Freeform: Shape 6171">
                <a:extLst>
                  <a:ext uri="{FF2B5EF4-FFF2-40B4-BE49-F238E27FC236}">
                    <a16:creationId xmlns="" xmlns:a16="http://schemas.microsoft.com/office/drawing/2014/main" id="{C14F8CDF-D0D2-43AD-A7AB-0871C24A6E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3" name="Freeform: Shape 6172">
                <a:extLst>
                  <a:ext uri="{FF2B5EF4-FFF2-40B4-BE49-F238E27FC236}">
                    <a16:creationId xmlns="" xmlns:a16="http://schemas.microsoft.com/office/drawing/2014/main" id="{25D54C27-D98D-4E8C-87BD-E0ECAB3BAE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4" name="Freeform: Shape 6173">
                <a:extLst>
                  <a:ext uri="{FF2B5EF4-FFF2-40B4-BE49-F238E27FC236}">
                    <a16:creationId xmlns="" xmlns:a16="http://schemas.microsoft.com/office/drawing/2014/main" id="{CA10EDED-B646-4197-BF0C-C4A83018BA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5" name="Freeform: Shape 6174">
                <a:extLst>
                  <a:ext uri="{FF2B5EF4-FFF2-40B4-BE49-F238E27FC236}">
                    <a16:creationId xmlns="" xmlns:a16="http://schemas.microsoft.com/office/drawing/2014/main" id="{B9B3D029-DC96-4655-89E2-D9387B3D56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68" name="Freeform: Shape 6167">
              <a:extLst>
                <a:ext uri="{FF2B5EF4-FFF2-40B4-BE49-F238E27FC236}">
                  <a16:creationId xmlns="" xmlns:a16="http://schemas.microsoft.com/office/drawing/2014/main" id="{EF12D98D-E6A5-437D-830E-C5C0E7ACE1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0792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179" name="Top Left">
            <a:extLst>
              <a:ext uri="{FF2B5EF4-FFF2-40B4-BE49-F238E27FC236}">
                <a16:creationId xmlns="" xmlns:a16="http://schemas.microsoft.com/office/drawing/2014/main" id="{DC655204-C06A-4A55-9BB4-C79C4AF9D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180" name="Freeform: Shape 7179">
              <a:extLst>
                <a:ext uri="{FF2B5EF4-FFF2-40B4-BE49-F238E27FC236}">
                  <a16:creationId xmlns="" xmlns:a16="http://schemas.microsoft.com/office/drawing/2014/main" id="{F83BC876-5C0C-438A-8928-B1EC2E1E4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181" name="Freeform: Shape 7180">
              <a:extLst>
                <a:ext uri="{FF2B5EF4-FFF2-40B4-BE49-F238E27FC236}">
                  <a16:creationId xmlns="" xmlns:a16="http://schemas.microsoft.com/office/drawing/2014/main" id="{B9B3EEC1-86B7-4DB1-AB38-E2D749392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2" name="Freeform: Shape 7181">
              <a:extLst>
                <a:ext uri="{FF2B5EF4-FFF2-40B4-BE49-F238E27FC236}">
                  <a16:creationId xmlns="" xmlns:a16="http://schemas.microsoft.com/office/drawing/2014/main" id="{BEB2CD0B-3D3E-4CF3-92F5-7AE77C22C9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3" name="Freeform: Shape 7182">
              <a:extLst>
                <a:ext uri="{FF2B5EF4-FFF2-40B4-BE49-F238E27FC236}">
                  <a16:creationId xmlns="" xmlns:a16="http://schemas.microsoft.com/office/drawing/2014/main" id="{01561934-15F2-4620-A65F-28EB73CD7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4" name="Freeform: Shape 7183">
              <a:extLst>
                <a:ext uri="{FF2B5EF4-FFF2-40B4-BE49-F238E27FC236}">
                  <a16:creationId xmlns="" xmlns:a16="http://schemas.microsoft.com/office/drawing/2014/main" id="{DB9278E2-D464-4DE2-B229-D3D02ED2B1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5" name="Freeform: Shape 7184">
              <a:extLst>
                <a:ext uri="{FF2B5EF4-FFF2-40B4-BE49-F238E27FC236}">
                  <a16:creationId xmlns="" xmlns:a16="http://schemas.microsoft.com/office/drawing/2014/main" id="{67AA3CE0-412D-4C03-9203-878479E0A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6" name="Freeform: Shape 7185">
              <a:extLst>
                <a:ext uri="{FF2B5EF4-FFF2-40B4-BE49-F238E27FC236}">
                  <a16:creationId xmlns="" xmlns:a16="http://schemas.microsoft.com/office/drawing/2014/main" id="{85785346-E446-47E2-B3DD-C1C561E689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7" name="Freeform: Shape 7186">
              <a:extLst>
                <a:ext uri="{FF2B5EF4-FFF2-40B4-BE49-F238E27FC236}">
                  <a16:creationId xmlns="" xmlns:a16="http://schemas.microsoft.com/office/drawing/2014/main" id="{0F6388E0-BD20-4901-B128-88D3D56A1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9A9F7D-2BEA-6F69-8F48-1815DF19DD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0091" y="2031277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Темп - более медленный. Восприятие - продуцирование. Необходимо помнить, что понимание речи становится доступно раньше, чем говорение.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A122DC39-EEE9-DA8B-F864-E38AE9EA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59" r="26791" b="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9" name="Bottom Right">
            <a:extLst>
              <a:ext uri="{FF2B5EF4-FFF2-40B4-BE49-F238E27FC236}">
                <a16:creationId xmlns="" xmlns:a16="http://schemas.microsoft.com/office/drawing/2014/main" id="{4C476EAB-383B-48F9-B661-B049EB50A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190" name="Freeform: Shape 7189">
              <a:extLst>
                <a:ext uri="{FF2B5EF4-FFF2-40B4-BE49-F238E27FC236}">
                  <a16:creationId xmlns="" xmlns:a16="http://schemas.microsoft.com/office/drawing/2014/main" id="{3045FFB7-76A2-4C6F-A15F-23BF1597C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191" name="Graphic 157">
              <a:extLst>
                <a:ext uri="{FF2B5EF4-FFF2-40B4-BE49-F238E27FC236}">
                  <a16:creationId xmlns="" xmlns:a16="http://schemas.microsoft.com/office/drawing/2014/main" id="{F4E5EB5B-D417-4B20-9CBE-F3DCCA5F3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193" name="Freeform: Shape 7192">
                <a:extLst>
                  <a:ext uri="{FF2B5EF4-FFF2-40B4-BE49-F238E27FC236}">
                    <a16:creationId xmlns="" xmlns:a16="http://schemas.microsoft.com/office/drawing/2014/main" id="{56643958-DAAD-4611-BCC7-9BDB5917C2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4" name="Freeform: Shape 7193">
                <a:extLst>
                  <a:ext uri="{FF2B5EF4-FFF2-40B4-BE49-F238E27FC236}">
                    <a16:creationId xmlns="" xmlns:a16="http://schemas.microsoft.com/office/drawing/2014/main" id="{263D00C7-B9D3-4681-8C55-F137CBD36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5" name="Freeform: Shape 7194">
                <a:extLst>
                  <a:ext uri="{FF2B5EF4-FFF2-40B4-BE49-F238E27FC236}">
                    <a16:creationId xmlns="" xmlns:a16="http://schemas.microsoft.com/office/drawing/2014/main" id="{0539B678-9BB9-4639-B9A4-4511639BB4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6" name="Freeform: Shape 7195">
                <a:extLst>
                  <a:ext uri="{FF2B5EF4-FFF2-40B4-BE49-F238E27FC236}">
                    <a16:creationId xmlns="" xmlns:a16="http://schemas.microsoft.com/office/drawing/2014/main" id="{C14F8CDF-D0D2-43AD-A7AB-0871C24A6E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7" name="Freeform: Shape 7196">
                <a:extLst>
                  <a:ext uri="{FF2B5EF4-FFF2-40B4-BE49-F238E27FC236}">
                    <a16:creationId xmlns="" xmlns:a16="http://schemas.microsoft.com/office/drawing/2014/main" id="{25D54C27-D98D-4E8C-87BD-E0ECAB3BAE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8" name="Freeform: Shape 7197">
                <a:extLst>
                  <a:ext uri="{FF2B5EF4-FFF2-40B4-BE49-F238E27FC236}">
                    <a16:creationId xmlns="" xmlns:a16="http://schemas.microsoft.com/office/drawing/2014/main" id="{CA10EDED-B646-4197-BF0C-C4A83018BA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9" name="Freeform: Shape 7198">
                <a:extLst>
                  <a:ext uri="{FF2B5EF4-FFF2-40B4-BE49-F238E27FC236}">
                    <a16:creationId xmlns="" xmlns:a16="http://schemas.microsoft.com/office/drawing/2014/main" id="{B9B3D029-DC96-4655-89E2-D9387B3D56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92" name="Freeform: Shape 7191">
              <a:extLst>
                <a:ext uri="{FF2B5EF4-FFF2-40B4-BE49-F238E27FC236}">
                  <a16:creationId xmlns="" xmlns:a16="http://schemas.microsoft.com/office/drawing/2014/main" id="{EF12D98D-E6A5-437D-830E-C5C0E7ACE1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7339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201" name="Rectangle 8200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203" name="Top Left">
            <a:extLst>
              <a:ext uri="{FF2B5EF4-FFF2-40B4-BE49-F238E27FC236}">
                <a16:creationId xmlns="" xmlns:a16="http://schemas.microsoft.com/office/drawing/2014/main" id="{DC655204-C06A-4A55-9BB4-C79C4AF9D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8204" name="Freeform: Shape 8203">
              <a:extLst>
                <a:ext uri="{FF2B5EF4-FFF2-40B4-BE49-F238E27FC236}">
                  <a16:creationId xmlns="" xmlns:a16="http://schemas.microsoft.com/office/drawing/2014/main" id="{F83BC876-5C0C-438A-8928-B1EC2E1E4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8205" name="Freeform: Shape 8204">
              <a:extLst>
                <a:ext uri="{FF2B5EF4-FFF2-40B4-BE49-F238E27FC236}">
                  <a16:creationId xmlns="" xmlns:a16="http://schemas.microsoft.com/office/drawing/2014/main" id="{B9B3EEC1-86B7-4DB1-AB38-E2D749392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6" name="Freeform: Shape 8205">
              <a:extLst>
                <a:ext uri="{FF2B5EF4-FFF2-40B4-BE49-F238E27FC236}">
                  <a16:creationId xmlns="" xmlns:a16="http://schemas.microsoft.com/office/drawing/2014/main" id="{BEB2CD0B-3D3E-4CF3-92F5-7AE77C22C9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7" name="Freeform: Shape 8206">
              <a:extLst>
                <a:ext uri="{FF2B5EF4-FFF2-40B4-BE49-F238E27FC236}">
                  <a16:creationId xmlns="" xmlns:a16="http://schemas.microsoft.com/office/drawing/2014/main" id="{01561934-15F2-4620-A65F-28EB73CD7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8" name="Freeform: Shape 8207">
              <a:extLst>
                <a:ext uri="{FF2B5EF4-FFF2-40B4-BE49-F238E27FC236}">
                  <a16:creationId xmlns="" xmlns:a16="http://schemas.microsoft.com/office/drawing/2014/main" id="{DB9278E2-D464-4DE2-B229-D3D02ED2B1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9" name="Freeform: Shape 8208">
              <a:extLst>
                <a:ext uri="{FF2B5EF4-FFF2-40B4-BE49-F238E27FC236}">
                  <a16:creationId xmlns="" xmlns:a16="http://schemas.microsoft.com/office/drawing/2014/main" id="{67AA3CE0-412D-4C03-9203-878479E0A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0" name="Freeform: Shape 8209">
              <a:extLst>
                <a:ext uri="{FF2B5EF4-FFF2-40B4-BE49-F238E27FC236}">
                  <a16:creationId xmlns="" xmlns:a16="http://schemas.microsoft.com/office/drawing/2014/main" id="{85785346-E446-47E2-B3DD-C1C561E689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1" name="Freeform: Shape 8210">
              <a:extLst>
                <a:ext uri="{FF2B5EF4-FFF2-40B4-BE49-F238E27FC236}">
                  <a16:creationId xmlns="" xmlns:a16="http://schemas.microsoft.com/office/drawing/2014/main" id="{0F6388E0-BD20-4901-B128-88D3D56A1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185A08-C703-E851-1000-9680574A07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0091" y="1819526"/>
            <a:ext cx="4987488" cy="3728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Создание необходимой лексической базы должно происходить до формирования грамматических моделей. Грамматические правила всегда отрабатываются на знакомом, привычном лексическом материале.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7E0A0282-E988-C799-8B1C-8CEF66E9B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51" r="-2" b="-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3" name="Bottom Right">
            <a:extLst>
              <a:ext uri="{FF2B5EF4-FFF2-40B4-BE49-F238E27FC236}">
                <a16:creationId xmlns="" xmlns:a16="http://schemas.microsoft.com/office/drawing/2014/main" id="{4C476EAB-383B-48F9-B661-B049EB50A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214" name="Freeform: Shape 8213">
              <a:extLst>
                <a:ext uri="{FF2B5EF4-FFF2-40B4-BE49-F238E27FC236}">
                  <a16:creationId xmlns="" xmlns:a16="http://schemas.microsoft.com/office/drawing/2014/main" id="{3045FFB7-76A2-4C6F-A15F-23BF1597C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15" name="Graphic 157">
              <a:extLst>
                <a:ext uri="{FF2B5EF4-FFF2-40B4-BE49-F238E27FC236}">
                  <a16:creationId xmlns="" xmlns:a16="http://schemas.microsoft.com/office/drawing/2014/main" id="{F4E5EB5B-D417-4B20-9CBE-F3DCCA5F3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217" name="Freeform: Shape 8216">
                <a:extLst>
                  <a:ext uri="{FF2B5EF4-FFF2-40B4-BE49-F238E27FC236}">
                    <a16:creationId xmlns="" xmlns:a16="http://schemas.microsoft.com/office/drawing/2014/main" id="{56643958-DAAD-4611-BCC7-9BDB5917C2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="" xmlns:a16="http://schemas.microsoft.com/office/drawing/2014/main" id="{263D00C7-B9D3-4681-8C55-F137CBD36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19" name="Freeform: Shape 8218">
                <a:extLst>
                  <a:ext uri="{FF2B5EF4-FFF2-40B4-BE49-F238E27FC236}">
                    <a16:creationId xmlns="" xmlns:a16="http://schemas.microsoft.com/office/drawing/2014/main" id="{0539B678-9BB9-4639-B9A4-4511639BB4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20" name="Freeform: Shape 8219">
                <a:extLst>
                  <a:ext uri="{FF2B5EF4-FFF2-40B4-BE49-F238E27FC236}">
                    <a16:creationId xmlns="" xmlns:a16="http://schemas.microsoft.com/office/drawing/2014/main" id="{C14F8CDF-D0D2-43AD-A7AB-0871C24A6E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21" name="Freeform: Shape 8220">
                <a:extLst>
                  <a:ext uri="{FF2B5EF4-FFF2-40B4-BE49-F238E27FC236}">
                    <a16:creationId xmlns="" xmlns:a16="http://schemas.microsoft.com/office/drawing/2014/main" id="{25D54C27-D98D-4E8C-87BD-E0ECAB3BAE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22" name="Freeform: Shape 8221">
                <a:extLst>
                  <a:ext uri="{FF2B5EF4-FFF2-40B4-BE49-F238E27FC236}">
                    <a16:creationId xmlns="" xmlns:a16="http://schemas.microsoft.com/office/drawing/2014/main" id="{CA10EDED-B646-4197-BF0C-C4A83018BA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23" name="Freeform: Shape 8222">
                <a:extLst>
                  <a:ext uri="{FF2B5EF4-FFF2-40B4-BE49-F238E27FC236}">
                    <a16:creationId xmlns="" xmlns:a16="http://schemas.microsoft.com/office/drawing/2014/main" id="{B9B3D029-DC96-4655-89E2-D9387B3D56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16" name="Freeform: Shape 8215">
              <a:extLst>
                <a:ext uri="{FF2B5EF4-FFF2-40B4-BE49-F238E27FC236}">
                  <a16:creationId xmlns="" xmlns:a16="http://schemas.microsoft.com/office/drawing/2014/main" id="{EF12D98D-E6A5-437D-830E-C5C0E7ACE1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00445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25" name="Rectangle 9224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227" name="Top Left">
            <a:extLst>
              <a:ext uri="{FF2B5EF4-FFF2-40B4-BE49-F238E27FC236}">
                <a16:creationId xmlns="" xmlns:a16="http://schemas.microsoft.com/office/drawing/2014/main" id="{DC655204-C06A-4A55-9BB4-C79C4AF9D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228" name="Freeform: Shape 9227">
              <a:extLst>
                <a:ext uri="{FF2B5EF4-FFF2-40B4-BE49-F238E27FC236}">
                  <a16:creationId xmlns="" xmlns:a16="http://schemas.microsoft.com/office/drawing/2014/main" id="{F83BC876-5C0C-438A-8928-B1EC2E1E4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229" name="Freeform: Shape 9228">
              <a:extLst>
                <a:ext uri="{FF2B5EF4-FFF2-40B4-BE49-F238E27FC236}">
                  <a16:creationId xmlns="" xmlns:a16="http://schemas.microsoft.com/office/drawing/2014/main" id="{B9B3EEC1-86B7-4DB1-AB38-E2D749392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0" name="Freeform: Shape 9229">
              <a:extLst>
                <a:ext uri="{FF2B5EF4-FFF2-40B4-BE49-F238E27FC236}">
                  <a16:creationId xmlns="" xmlns:a16="http://schemas.microsoft.com/office/drawing/2014/main" id="{BEB2CD0B-3D3E-4CF3-92F5-7AE77C22C9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1" name="Freeform: Shape 9230">
              <a:extLst>
                <a:ext uri="{FF2B5EF4-FFF2-40B4-BE49-F238E27FC236}">
                  <a16:creationId xmlns="" xmlns:a16="http://schemas.microsoft.com/office/drawing/2014/main" id="{01561934-15F2-4620-A65F-28EB73CD7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2" name="Freeform: Shape 9231">
              <a:extLst>
                <a:ext uri="{FF2B5EF4-FFF2-40B4-BE49-F238E27FC236}">
                  <a16:creationId xmlns="" xmlns:a16="http://schemas.microsoft.com/office/drawing/2014/main" id="{DB9278E2-D464-4DE2-B229-D3D02ED2B1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3" name="Freeform: Shape 9232">
              <a:extLst>
                <a:ext uri="{FF2B5EF4-FFF2-40B4-BE49-F238E27FC236}">
                  <a16:creationId xmlns="" xmlns:a16="http://schemas.microsoft.com/office/drawing/2014/main" id="{67AA3CE0-412D-4C03-9203-878479E0A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4" name="Freeform: Shape 9233">
              <a:extLst>
                <a:ext uri="{FF2B5EF4-FFF2-40B4-BE49-F238E27FC236}">
                  <a16:creationId xmlns="" xmlns:a16="http://schemas.microsoft.com/office/drawing/2014/main" id="{85785346-E446-47E2-B3DD-C1C561E689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5" name="Freeform: Shape 9234">
              <a:extLst>
                <a:ext uri="{FF2B5EF4-FFF2-40B4-BE49-F238E27FC236}">
                  <a16:creationId xmlns="" xmlns:a16="http://schemas.microsoft.com/office/drawing/2014/main" id="{0F6388E0-BD20-4901-B128-88D3D56A1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49FAA3-61D3-7DB0-37F7-79F9DE344C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03953" y="2031277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Актуальность. Принципиально, чтобы речевой материал на занятиях был актуальным и важным для использования в повседневной жизни, опирался на возможности и потребности детей.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FFAA23FC-1503-5E51-B81D-1B3394C36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96" r="5952" b="-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7" name="Bottom Right">
            <a:extLst>
              <a:ext uri="{FF2B5EF4-FFF2-40B4-BE49-F238E27FC236}">
                <a16:creationId xmlns="" xmlns:a16="http://schemas.microsoft.com/office/drawing/2014/main" id="{4C476EAB-383B-48F9-B661-B049EB50A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9238" name="Freeform: Shape 9237">
              <a:extLst>
                <a:ext uri="{FF2B5EF4-FFF2-40B4-BE49-F238E27FC236}">
                  <a16:creationId xmlns="" xmlns:a16="http://schemas.microsoft.com/office/drawing/2014/main" id="{3045FFB7-76A2-4C6F-A15F-23BF1597C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9239" name="Graphic 157">
              <a:extLst>
                <a:ext uri="{FF2B5EF4-FFF2-40B4-BE49-F238E27FC236}">
                  <a16:creationId xmlns="" xmlns:a16="http://schemas.microsoft.com/office/drawing/2014/main" id="{F4E5EB5B-D417-4B20-9CBE-F3DCCA5F3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241" name="Freeform: Shape 9240">
                <a:extLst>
                  <a:ext uri="{FF2B5EF4-FFF2-40B4-BE49-F238E27FC236}">
                    <a16:creationId xmlns="" xmlns:a16="http://schemas.microsoft.com/office/drawing/2014/main" id="{56643958-DAAD-4611-BCC7-9BDB5917C2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2" name="Freeform: Shape 9241">
                <a:extLst>
                  <a:ext uri="{FF2B5EF4-FFF2-40B4-BE49-F238E27FC236}">
                    <a16:creationId xmlns="" xmlns:a16="http://schemas.microsoft.com/office/drawing/2014/main" id="{263D00C7-B9D3-4681-8C55-F137CBD36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3" name="Freeform: Shape 9242">
                <a:extLst>
                  <a:ext uri="{FF2B5EF4-FFF2-40B4-BE49-F238E27FC236}">
                    <a16:creationId xmlns="" xmlns:a16="http://schemas.microsoft.com/office/drawing/2014/main" id="{0539B678-9BB9-4639-B9A4-4511639BB4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4" name="Freeform: Shape 9243">
                <a:extLst>
                  <a:ext uri="{FF2B5EF4-FFF2-40B4-BE49-F238E27FC236}">
                    <a16:creationId xmlns="" xmlns:a16="http://schemas.microsoft.com/office/drawing/2014/main" id="{C14F8CDF-D0D2-43AD-A7AB-0871C24A6E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5" name="Freeform: Shape 9244">
                <a:extLst>
                  <a:ext uri="{FF2B5EF4-FFF2-40B4-BE49-F238E27FC236}">
                    <a16:creationId xmlns="" xmlns:a16="http://schemas.microsoft.com/office/drawing/2014/main" id="{25D54C27-D98D-4E8C-87BD-E0ECAB3BAE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6" name="Freeform: Shape 9245">
                <a:extLst>
                  <a:ext uri="{FF2B5EF4-FFF2-40B4-BE49-F238E27FC236}">
                    <a16:creationId xmlns="" xmlns:a16="http://schemas.microsoft.com/office/drawing/2014/main" id="{CA10EDED-B646-4197-BF0C-C4A83018BA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7" name="Freeform: Shape 9246">
                <a:extLst>
                  <a:ext uri="{FF2B5EF4-FFF2-40B4-BE49-F238E27FC236}">
                    <a16:creationId xmlns="" xmlns:a16="http://schemas.microsoft.com/office/drawing/2014/main" id="{B9B3D029-DC96-4655-89E2-D9387B3D56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240" name="Freeform: Shape 9239">
              <a:extLst>
                <a:ext uri="{FF2B5EF4-FFF2-40B4-BE49-F238E27FC236}">
                  <a16:creationId xmlns="" xmlns:a16="http://schemas.microsoft.com/office/drawing/2014/main" id="{EF12D98D-E6A5-437D-830E-C5C0E7ACE1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8240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49" name="Rectangle 10248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251" name="Top Left">
            <a:extLst>
              <a:ext uri="{FF2B5EF4-FFF2-40B4-BE49-F238E27FC236}">
                <a16:creationId xmlns="" xmlns:a16="http://schemas.microsoft.com/office/drawing/2014/main" id="{DC655204-C06A-4A55-9BB4-C79C4AF9D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252" name="Freeform: Shape 10251">
              <a:extLst>
                <a:ext uri="{FF2B5EF4-FFF2-40B4-BE49-F238E27FC236}">
                  <a16:creationId xmlns="" xmlns:a16="http://schemas.microsoft.com/office/drawing/2014/main" id="{F83BC876-5C0C-438A-8928-B1EC2E1E4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253" name="Freeform: Shape 10252">
              <a:extLst>
                <a:ext uri="{FF2B5EF4-FFF2-40B4-BE49-F238E27FC236}">
                  <a16:creationId xmlns="" xmlns:a16="http://schemas.microsoft.com/office/drawing/2014/main" id="{B9B3EEC1-86B7-4DB1-AB38-E2D749392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4" name="Freeform: Shape 10253">
              <a:extLst>
                <a:ext uri="{FF2B5EF4-FFF2-40B4-BE49-F238E27FC236}">
                  <a16:creationId xmlns="" xmlns:a16="http://schemas.microsoft.com/office/drawing/2014/main" id="{BEB2CD0B-3D3E-4CF3-92F5-7AE77C22C9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5" name="Freeform: Shape 10254">
              <a:extLst>
                <a:ext uri="{FF2B5EF4-FFF2-40B4-BE49-F238E27FC236}">
                  <a16:creationId xmlns="" xmlns:a16="http://schemas.microsoft.com/office/drawing/2014/main" id="{01561934-15F2-4620-A65F-28EB73CD7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6" name="Freeform: Shape 10255">
              <a:extLst>
                <a:ext uri="{FF2B5EF4-FFF2-40B4-BE49-F238E27FC236}">
                  <a16:creationId xmlns="" xmlns:a16="http://schemas.microsoft.com/office/drawing/2014/main" id="{DB9278E2-D464-4DE2-B229-D3D02ED2B1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7" name="Freeform: Shape 10256">
              <a:extLst>
                <a:ext uri="{FF2B5EF4-FFF2-40B4-BE49-F238E27FC236}">
                  <a16:creationId xmlns="" xmlns:a16="http://schemas.microsoft.com/office/drawing/2014/main" id="{67AA3CE0-412D-4C03-9203-878479E0A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8" name="Freeform: Shape 10257">
              <a:extLst>
                <a:ext uri="{FF2B5EF4-FFF2-40B4-BE49-F238E27FC236}">
                  <a16:creationId xmlns="" xmlns:a16="http://schemas.microsoft.com/office/drawing/2014/main" id="{85785346-E446-47E2-B3DD-C1C561E689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9" name="Freeform: Shape 10258">
              <a:extLst>
                <a:ext uri="{FF2B5EF4-FFF2-40B4-BE49-F238E27FC236}">
                  <a16:creationId xmlns="" xmlns:a16="http://schemas.microsoft.com/office/drawing/2014/main" id="{0F6388E0-BD20-4901-B128-88D3D56A1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D40241-F4E3-B078-1AA2-2FDBF34D52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0091" y="2031277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Основная задача - помочь структурировать языковой материал, поэтому важно, чтобы новое слово употреблялось в разных грамматических формах, разнообразных сочетаниях.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21DB4658-168F-26C1-D192-E69EF2660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18" r="4830" b="-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61" name="Bottom Right">
            <a:extLst>
              <a:ext uri="{FF2B5EF4-FFF2-40B4-BE49-F238E27FC236}">
                <a16:creationId xmlns="" xmlns:a16="http://schemas.microsoft.com/office/drawing/2014/main" id="{4C476EAB-383B-48F9-B661-B049EB50A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262" name="Freeform: Shape 10261">
              <a:extLst>
                <a:ext uri="{FF2B5EF4-FFF2-40B4-BE49-F238E27FC236}">
                  <a16:creationId xmlns="" xmlns:a16="http://schemas.microsoft.com/office/drawing/2014/main" id="{3045FFB7-76A2-4C6F-A15F-23BF1597C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263" name="Graphic 157">
              <a:extLst>
                <a:ext uri="{FF2B5EF4-FFF2-40B4-BE49-F238E27FC236}">
                  <a16:creationId xmlns="" xmlns:a16="http://schemas.microsoft.com/office/drawing/2014/main" id="{F4E5EB5B-D417-4B20-9CBE-F3DCCA5F3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265" name="Freeform: Shape 10264">
                <a:extLst>
                  <a:ext uri="{FF2B5EF4-FFF2-40B4-BE49-F238E27FC236}">
                    <a16:creationId xmlns="" xmlns:a16="http://schemas.microsoft.com/office/drawing/2014/main" id="{56643958-DAAD-4611-BCC7-9BDB5917C2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66" name="Freeform: Shape 10265">
                <a:extLst>
                  <a:ext uri="{FF2B5EF4-FFF2-40B4-BE49-F238E27FC236}">
                    <a16:creationId xmlns="" xmlns:a16="http://schemas.microsoft.com/office/drawing/2014/main" id="{263D00C7-B9D3-4681-8C55-F137CBD36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67" name="Freeform: Shape 10266">
                <a:extLst>
                  <a:ext uri="{FF2B5EF4-FFF2-40B4-BE49-F238E27FC236}">
                    <a16:creationId xmlns="" xmlns:a16="http://schemas.microsoft.com/office/drawing/2014/main" id="{0539B678-9BB9-4639-B9A4-4511639BB4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68" name="Freeform: Shape 10267">
                <a:extLst>
                  <a:ext uri="{FF2B5EF4-FFF2-40B4-BE49-F238E27FC236}">
                    <a16:creationId xmlns="" xmlns:a16="http://schemas.microsoft.com/office/drawing/2014/main" id="{C14F8CDF-D0D2-43AD-A7AB-0871C24A6E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69" name="Freeform: Shape 10268">
                <a:extLst>
                  <a:ext uri="{FF2B5EF4-FFF2-40B4-BE49-F238E27FC236}">
                    <a16:creationId xmlns="" xmlns:a16="http://schemas.microsoft.com/office/drawing/2014/main" id="{25D54C27-D98D-4E8C-87BD-E0ECAB3BAE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70" name="Freeform: Shape 10269">
                <a:extLst>
                  <a:ext uri="{FF2B5EF4-FFF2-40B4-BE49-F238E27FC236}">
                    <a16:creationId xmlns="" xmlns:a16="http://schemas.microsoft.com/office/drawing/2014/main" id="{CA10EDED-B646-4197-BF0C-C4A83018BA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71" name="Freeform: Shape 10270">
                <a:extLst>
                  <a:ext uri="{FF2B5EF4-FFF2-40B4-BE49-F238E27FC236}">
                    <a16:creationId xmlns="" xmlns:a16="http://schemas.microsoft.com/office/drawing/2014/main" id="{B9B3D029-DC96-4655-89E2-D9387B3D56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64" name="Freeform: Shape 10263">
              <a:extLst>
                <a:ext uri="{FF2B5EF4-FFF2-40B4-BE49-F238E27FC236}">
                  <a16:creationId xmlns="" xmlns:a16="http://schemas.microsoft.com/office/drawing/2014/main" id="{EF12D98D-E6A5-437D-830E-C5C0E7ACE1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543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="" xmlns:a16="http://schemas.microsoft.com/office/drawing/2014/main" id="{ED60728C-88AF-4686-B927-4D16FCA61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8DB09B-A33D-4576-A2A6-C559A7B1D9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C41767E-98F0-4274-AE4C-C14CDB1150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9E7BFFC-D14C-4D7A-8192-6A701768E7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301DF1A-E4DA-478A-BBC7-6F41D3C47B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DC4D1C9-C056-4627-9A58-184A528AE1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B3DE44D-D6F5-4688-A2C8-DB38BF3AE3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914BE39-F24F-476F-A0FE-C1284E3C9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50C50DD-114B-4C37-9DEA-C411981AF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F4D0B7-98BE-564B-F8BB-0F92F993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7973"/>
            <a:ext cx="9988165" cy="150163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Условиями успешной реализации работы с детьми-</a:t>
            </a:r>
            <a:r>
              <a:rPr lang="ru-RU" sz="3400" err="1"/>
              <a:t>инофонами</a:t>
            </a:r>
            <a:r>
              <a:rPr lang="ru-RU" sz="3400"/>
              <a:t>, на мой взгляд является:</a:t>
            </a:r>
            <a:br>
              <a:rPr lang="ru-RU" sz="3400"/>
            </a:br>
            <a:endParaRPr lang="ru-RU" sz="34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100AC4BE-4741-FB4C-498A-90165F7766A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522056803"/>
              </p:ext>
            </p:extLst>
          </p:nvPr>
        </p:nvGraphicFramePr>
        <p:xfrm>
          <a:off x="838200" y="1982167"/>
          <a:ext cx="10515600" cy="419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Bottom Right">
            <a:extLst>
              <a:ext uri="{FF2B5EF4-FFF2-40B4-BE49-F238E27FC236}">
                <a16:creationId xmlns="" xmlns:a16="http://schemas.microsoft.com/office/drawing/2014/main" id="{E29543BC-4F82-4E07-AB0A-5F4630678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="" xmlns:a16="http://schemas.microsoft.com/office/drawing/2014/main" id="{B1F4E521-92A4-404B-9990-F7F6DF8FBA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40578EAD-9663-475F-A80B-5DE9F17D1D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7FC98A82-CD5D-4D9B-97CD-40E2E9C103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590100E2-61F2-4AAB-A0ED-B08B7A708C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7E20DC85-459A-4BEB-8147-3AE04CC421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F72A9DDF-0B98-41A6-8F44-54776E027F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43F611D7-5B82-42F8-B143-68F2A6CDAC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D58D974-C48E-4A34-90C2-C8D37E0806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360CE22-0882-4148-AD09-1074F556B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68663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48" name="Rectangle 11347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350" name="Rectangle 11349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1352" name="Top Left">
            <a:extLst>
              <a:ext uri="{FF2B5EF4-FFF2-40B4-BE49-F238E27FC236}">
                <a16:creationId xmlns="" xmlns:a16="http://schemas.microsoft.com/office/drawing/2014/main" id="{14EB9E3B-CE4C-46EA-B8D1-457317C0A4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1353" name="Freeform: Shape 11352">
              <a:extLst>
                <a:ext uri="{FF2B5EF4-FFF2-40B4-BE49-F238E27FC236}">
                  <a16:creationId xmlns="" xmlns:a16="http://schemas.microsoft.com/office/drawing/2014/main" id="{4CB367B6-341F-47A1-9AE3-03CDEA5762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354" name="Freeform: Shape 11353">
              <a:extLst>
                <a:ext uri="{FF2B5EF4-FFF2-40B4-BE49-F238E27FC236}">
                  <a16:creationId xmlns="" xmlns:a16="http://schemas.microsoft.com/office/drawing/2014/main" id="{2CDB48FD-56C1-4CEE-9116-55FC83D95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5" name="Freeform: Shape 11354">
              <a:extLst>
                <a:ext uri="{FF2B5EF4-FFF2-40B4-BE49-F238E27FC236}">
                  <a16:creationId xmlns="" xmlns:a16="http://schemas.microsoft.com/office/drawing/2014/main" id="{EE572BE7-B4C1-4594-8834-E91C625D40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6" name="Freeform: Shape 11355">
              <a:extLst>
                <a:ext uri="{FF2B5EF4-FFF2-40B4-BE49-F238E27FC236}">
                  <a16:creationId xmlns="" xmlns:a16="http://schemas.microsoft.com/office/drawing/2014/main" id="{A5F74776-5590-4693-B9BE-CB2F7780B7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7" name="Freeform: Shape 11356">
              <a:extLst>
                <a:ext uri="{FF2B5EF4-FFF2-40B4-BE49-F238E27FC236}">
                  <a16:creationId xmlns="" xmlns:a16="http://schemas.microsoft.com/office/drawing/2014/main" id="{CABCF0F9-7EE2-4024-894D-8778AAABCE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8" name="Freeform: Shape 11357">
              <a:extLst>
                <a:ext uri="{FF2B5EF4-FFF2-40B4-BE49-F238E27FC236}">
                  <a16:creationId xmlns="" xmlns:a16="http://schemas.microsoft.com/office/drawing/2014/main" id="{B211483D-742A-4C7E-919E-36F0AE2C1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9" name="Freeform: Shape 11358">
              <a:extLst>
                <a:ext uri="{FF2B5EF4-FFF2-40B4-BE49-F238E27FC236}">
                  <a16:creationId xmlns="" xmlns:a16="http://schemas.microsoft.com/office/drawing/2014/main" id="{35A0B184-15A7-4BC0-AA97-3FE7981D6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0" name="Freeform: Shape 11359">
              <a:extLst>
                <a:ext uri="{FF2B5EF4-FFF2-40B4-BE49-F238E27FC236}">
                  <a16:creationId xmlns="" xmlns:a16="http://schemas.microsoft.com/office/drawing/2014/main" id="{D6B2FF9B-D612-4819-B6C9-5F67AEB83A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A612D2-0A40-6A71-A79B-22BE773B10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0970" y="169025"/>
            <a:ext cx="9402308" cy="26163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400" b="0" i="0" dirty="0">
                <a:effectLst/>
                <a:latin typeface="Helvetica Neue"/>
              </a:rPr>
              <a:t>Стоит помнить, что получить быстро результаты, связанные с усвоением языка, сложно, поэтому необходимо запастись терпением и выдержкой. Ребенку, приехавшему из другой страны, невозможно научиться всему и сразу, это длительный и постепенный процесс.</a:t>
            </a:r>
            <a:endParaRPr lang="ru-RU" sz="2400" dirty="0"/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2C0700DA-6997-68F8-4E2D-AB1BE2150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16" r="2" b="43629"/>
          <a:stretch/>
        </p:blipFill>
        <p:spPr bwMode="auto"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2" name="Bottom Right">
            <a:extLst>
              <a:ext uri="{FF2B5EF4-FFF2-40B4-BE49-F238E27FC236}">
                <a16:creationId xmlns="" xmlns:a16="http://schemas.microsoft.com/office/drawing/2014/main" id="{EACEE585-77A5-4267-A020-F2BB70BF56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363" name="Graphic 157">
              <a:extLst>
                <a:ext uri="{FF2B5EF4-FFF2-40B4-BE49-F238E27FC236}">
                  <a16:creationId xmlns="" xmlns:a16="http://schemas.microsoft.com/office/drawing/2014/main" id="{5D04C1D3-00C8-480B-AE77-351CAC389D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365" name="Freeform: Shape 11364">
                <a:extLst>
                  <a:ext uri="{FF2B5EF4-FFF2-40B4-BE49-F238E27FC236}">
                    <a16:creationId xmlns="" xmlns:a16="http://schemas.microsoft.com/office/drawing/2014/main" id="{FBB507E8-1FF0-4204-8B01-40EF055575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6" name="Freeform: Shape 11365">
                <a:extLst>
                  <a:ext uri="{FF2B5EF4-FFF2-40B4-BE49-F238E27FC236}">
                    <a16:creationId xmlns="" xmlns:a16="http://schemas.microsoft.com/office/drawing/2014/main" id="{C1773A54-A61B-4261-A787-8795E4128C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7" name="Freeform: Shape 11366">
                <a:extLst>
                  <a:ext uri="{FF2B5EF4-FFF2-40B4-BE49-F238E27FC236}">
                    <a16:creationId xmlns="" xmlns:a16="http://schemas.microsoft.com/office/drawing/2014/main" id="{E9E3FC2E-7118-4851-9FD0-32AE5588D1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8" name="Freeform: Shape 11367">
                <a:extLst>
                  <a:ext uri="{FF2B5EF4-FFF2-40B4-BE49-F238E27FC236}">
                    <a16:creationId xmlns="" xmlns:a16="http://schemas.microsoft.com/office/drawing/2014/main" id="{D7C69CF4-58E9-4BD7-87A8-6528A4AA23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9" name="Freeform: Shape 11368">
                <a:extLst>
                  <a:ext uri="{FF2B5EF4-FFF2-40B4-BE49-F238E27FC236}">
                    <a16:creationId xmlns="" xmlns:a16="http://schemas.microsoft.com/office/drawing/2014/main" id="{071E02CB-FAAF-4B47-B5DE-F938C4EF4C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0" name="Freeform: Shape 11369">
                <a:extLst>
                  <a:ext uri="{FF2B5EF4-FFF2-40B4-BE49-F238E27FC236}">
                    <a16:creationId xmlns="" xmlns:a16="http://schemas.microsoft.com/office/drawing/2014/main" id="{9B039117-4539-49FC-A780-A78AD50B81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1" name="Freeform: Shape 11370">
                <a:extLst>
                  <a:ext uri="{FF2B5EF4-FFF2-40B4-BE49-F238E27FC236}">
                    <a16:creationId xmlns="" xmlns:a16="http://schemas.microsoft.com/office/drawing/2014/main" id="{BE2BFF77-558E-4891-B9F4-6D5326BB70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364" name="Freeform: Shape 11363">
              <a:extLst>
                <a:ext uri="{FF2B5EF4-FFF2-40B4-BE49-F238E27FC236}">
                  <a16:creationId xmlns="" xmlns:a16="http://schemas.microsoft.com/office/drawing/2014/main" id="{3259CE72-AB8F-4DE0-A183-E00F8C7016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9468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="" xmlns:a16="http://schemas.microsoft.com/office/drawing/2014/main" id="{FBFC6891-CBA5-427E-98AC-BF56BB033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05F50A2-A8F7-CB11-1581-75B1CA348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93" r="15890" b="-3"/>
          <a:stretch/>
        </p:blipFill>
        <p:spPr bwMode="auto">
          <a:xfrm>
            <a:off x="198741" y="10"/>
            <a:ext cx="3946953" cy="3919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Top left">
            <a:extLst>
              <a:ext uri="{FF2B5EF4-FFF2-40B4-BE49-F238E27FC236}">
                <a16:creationId xmlns="" xmlns:a16="http://schemas.microsoft.com/office/drawing/2014/main" id="{64744DEB-5C3D-47E9-A2B2-7B1F63AF5A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25" y="16721"/>
            <a:ext cx="2198951" cy="3331254"/>
            <a:chOff x="10849" y="15178"/>
            <a:chExt cx="2198951" cy="3331254"/>
          </a:xfrm>
        </p:grpSpPr>
        <p:sp>
          <p:nvSpPr>
            <p:cNvPr id="1040" name="Freeform: Shape 1039">
              <a:extLst>
                <a:ext uri="{FF2B5EF4-FFF2-40B4-BE49-F238E27FC236}">
                  <a16:creationId xmlns="" xmlns:a16="http://schemas.microsoft.com/office/drawing/2014/main" id="{7A8DE1E7-66DD-42E6-99A7-2F02BA8976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="" xmlns:a16="http://schemas.microsoft.com/office/drawing/2014/main" id="{FF6A8A32-1E2B-43ED-97DF-A3C6E90A1A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="" xmlns:a16="http://schemas.microsoft.com/office/drawing/2014/main" id="{1326A211-4E25-49CC-AEC8-2347CE4DE9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="" xmlns:a16="http://schemas.microsoft.com/office/drawing/2014/main" id="{B91D8704-C272-4624-B50F-5D7B6DB2A0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="" xmlns:a16="http://schemas.microsoft.com/office/drawing/2014/main" id="{388437DB-3DAD-43C2-8EE8-35346B8DB4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="" xmlns:a16="http://schemas.microsoft.com/office/drawing/2014/main" id="{FD33BA09-C978-49C0-8F65-56A74A28B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="" xmlns:a16="http://schemas.microsoft.com/office/drawing/2014/main" id="{098AA943-36A3-4329-8EF5-F1CA13E4D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048" name="Bottom Right">
            <a:extLst>
              <a:ext uri="{FF2B5EF4-FFF2-40B4-BE49-F238E27FC236}">
                <a16:creationId xmlns="" xmlns:a16="http://schemas.microsoft.com/office/drawing/2014/main" id="{625147B8-2E89-41AC-915B-E8F843058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049" name="Graphic 157">
              <a:extLst>
                <a:ext uri="{FF2B5EF4-FFF2-40B4-BE49-F238E27FC236}">
                  <a16:creationId xmlns="" xmlns:a16="http://schemas.microsoft.com/office/drawing/2014/main" id="{64BA88ED-1331-4259-87D5-CD1B2C04CD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1051" name="Freeform: Shape 1050">
                <a:extLst>
                  <a:ext uri="{FF2B5EF4-FFF2-40B4-BE49-F238E27FC236}">
                    <a16:creationId xmlns="" xmlns:a16="http://schemas.microsoft.com/office/drawing/2014/main" id="{FD16970D-5E2F-431E-B59F-C3F6A6572DC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="" xmlns:a16="http://schemas.microsoft.com/office/drawing/2014/main" id="{4928CCE2-CDEF-4892-9954-73012803DF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="" xmlns:a16="http://schemas.microsoft.com/office/drawing/2014/main" id="{23E708A6-44B4-4E97-B7F6-FD5098C5C7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="" xmlns:a16="http://schemas.microsoft.com/office/drawing/2014/main" id="{0D9E8577-54D1-44E2-8DA5-FC0795B412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="" xmlns:a16="http://schemas.microsoft.com/office/drawing/2014/main" id="{6FDC570C-8F4E-4356-8376-20697E803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="" xmlns:a16="http://schemas.microsoft.com/office/drawing/2014/main" id="{D65CE225-922B-4C71-9E00-7B22FA81CC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="" xmlns:a16="http://schemas.microsoft.com/office/drawing/2014/main" id="{D4A6B968-17BB-486A-9313-73EF1323FA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50" name="Freeform: Shape 1049">
              <a:extLst>
                <a:ext uri="{FF2B5EF4-FFF2-40B4-BE49-F238E27FC236}">
                  <a16:creationId xmlns="" xmlns:a16="http://schemas.microsoft.com/office/drawing/2014/main" id="{5F79C3BF-B9CE-4C32-B7DC-8C8A2862E5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E26B1D79-0C87-4E4C-44B7-0D1CFBCB2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22" r="14838" b="1"/>
          <a:stretch/>
        </p:blipFill>
        <p:spPr bwMode="auto">
          <a:xfrm>
            <a:off x="4145694" y="10"/>
            <a:ext cx="3946953" cy="3919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32E8759-C23B-7CFF-24CE-C85AA6FC5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18" r="20765" b="-3"/>
          <a:stretch/>
        </p:blipFill>
        <p:spPr bwMode="auto">
          <a:xfrm>
            <a:off x="8092647" y="10"/>
            <a:ext cx="3946953" cy="3919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55B8C4-98E3-76DC-C34F-71B95137B7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8758" y="4088049"/>
            <a:ext cx="10414520" cy="20314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b="0" i="0" dirty="0">
                <a:effectLst/>
                <a:latin typeface="Helvetica Neue"/>
              </a:rPr>
              <a:t>С каждым годом в школьных учреждениях увеличивается количество детей, для которых русский язык не является родным.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0951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="" xmlns:a16="http://schemas.microsoft.com/office/drawing/2014/main" id="{FBFC6891-CBA5-427E-98AC-BF56BB033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71D5A0-ED66-72BB-36E1-AB9D68387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8" b="1"/>
          <a:stretch/>
        </p:blipFill>
        <p:spPr>
          <a:xfrm>
            <a:off x="532506" y="-10088"/>
            <a:ext cx="5567121" cy="3875999"/>
          </a:xfrm>
          <a:custGeom>
            <a:avLst/>
            <a:gdLst/>
            <a:ahLst/>
            <a:cxnLst/>
            <a:rect l="l" t="t" r="r" b="b"/>
            <a:pathLst>
              <a:path w="5993975" h="4173188">
                <a:moveTo>
                  <a:pt x="0" y="0"/>
                </a:moveTo>
                <a:lnTo>
                  <a:pt x="5993975" y="0"/>
                </a:lnTo>
                <a:lnTo>
                  <a:pt x="5993975" y="4171950"/>
                </a:lnTo>
                <a:lnTo>
                  <a:pt x="5993975" y="4173188"/>
                </a:lnTo>
                <a:cubicBezTo>
                  <a:pt x="3046083" y="4173188"/>
                  <a:pt x="586537" y="2430780"/>
                  <a:pt x="17800" y="114491"/>
                </a:cubicBezTo>
                <a:lnTo>
                  <a:pt x="0" y="31564"/>
                </a:lnTo>
                <a:close/>
              </a:path>
            </a:pathLst>
          </a:custGeom>
        </p:spPr>
      </p:pic>
      <p:grpSp>
        <p:nvGrpSpPr>
          <p:cNvPr id="2059" name="Top left">
            <a:extLst>
              <a:ext uri="{FF2B5EF4-FFF2-40B4-BE49-F238E27FC236}">
                <a16:creationId xmlns="" xmlns:a16="http://schemas.microsoft.com/office/drawing/2014/main" id="{3B9F081D-92E8-4810-AD27-13CEB7190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060" name="Freeform: Shape 2059">
              <a:extLst>
                <a:ext uri="{FF2B5EF4-FFF2-40B4-BE49-F238E27FC236}">
                  <a16:creationId xmlns="" xmlns:a16="http://schemas.microsoft.com/office/drawing/2014/main" id="{F8046654-8454-4A8E-8A43-27563991AE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="" xmlns:a16="http://schemas.microsoft.com/office/drawing/2014/main" id="{8B11BC30-7B27-4BD2-9EBE-978DCBEE72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="" xmlns:a16="http://schemas.microsoft.com/office/drawing/2014/main" id="{A05D0D4B-4768-468F-8B0E-117ABF4311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="" xmlns:a16="http://schemas.microsoft.com/office/drawing/2014/main" id="{956B2504-28D6-414B-8577-04010CA0B6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="" xmlns:a16="http://schemas.microsoft.com/office/drawing/2014/main" id="{0A91247D-3743-4C44-8150-34463FA3D3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="" xmlns:a16="http://schemas.microsoft.com/office/drawing/2014/main" id="{4ED4A0F8-2479-4B81-B076-0833AE2522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="" xmlns:a16="http://schemas.microsoft.com/office/drawing/2014/main" id="{168EAE33-E6E2-4D9D-9B55-D96CE5FC6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ABE57627-081A-134C-1ABB-DEBE01BE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" b="1"/>
          <a:stretch/>
        </p:blipFill>
        <p:spPr bwMode="auto">
          <a:xfrm>
            <a:off x="6046540" y="-10088"/>
            <a:ext cx="5549381" cy="3875999"/>
          </a:xfrm>
          <a:custGeom>
            <a:avLst/>
            <a:gdLst/>
            <a:ahLst/>
            <a:cxnLst/>
            <a:rect l="l" t="t" r="r" b="b"/>
            <a:pathLst>
              <a:path w="5974876" h="4164435">
                <a:moveTo>
                  <a:pt x="0" y="0"/>
                </a:moveTo>
                <a:lnTo>
                  <a:pt x="5974876" y="0"/>
                </a:lnTo>
                <a:lnTo>
                  <a:pt x="5974876" y="76902"/>
                </a:lnTo>
                <a:lnTo>
                  <a:pt x="5966808" y="114491"/>
                </a:lnTo>
                <a:cubicBezTo>
                  <a:pt x="5433616" y="2286012"/>
                  <a:pt x="3238581" y="3953146"/>
                  <a:pt x="537297" y="4153055"/>
                </a:cubicBezTo>
                <a:lnTo>
                  <a:pt x="331985" y="4164435"/>
                </a:lnTo>
                <a:lnTo>
                  <a:pt x="0" y="4164435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0FC92A-D994-5974-7C7B-D0AE75874F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2506" y="4088049"/>
            <a:ext cx="10640771" cy="20314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b="0" i="0" dirty="0">
                <a:effectLst/>
                <a:latin typeface="Helvetica Neue"/>
              </a:rPr>
              <a:t>В школе учащиеся-</a:t>
            </a:r>
            <a:r>
              <a:rPr lang="ru-RU" b="0" i="0" dirty="0" err="1">
                <a:effectLst/>
                <a:latin typeface="Helvetica Neue"/>
              </a:rPr>
              <a:t>инофоны</a:t>
            </a:r>
            <a:r>
              <a:rPr lang="ru-RU" b="0" i="0" dirty="0">
                <a:effectLst/>
                <a:latin typeface="Helvetica Neue"/>
              </a:rPr>
              <a:t> вынуждены общаться с учителями, с одноклассниками только на русском языке. Преодоление языкового барьера создает для таких учащихся определенные трудности.</a:t>
            </a:r>
            <a:endParaRPr lang="ru-RU" dirty="0"/>
          </a:p>
        </p:txBody>
      </p:sp>
      <p:grpSp>
        <p:nvGrpSpPr>
          <p:cNvPr id="2068" name="Bottom Right">
            <a:extLst>
              <a:ext uri="{FF2B5EF4-FFF2-40B4-BE49-F238E27FC236}">
                <a16:creationId xmlns="" xmlns:a16="http://schemas.microsoft.com/office/drawing/2014/main" id="{23140619-2973-4207-A279-EC4B94063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069" name="Freeform: Shape 2068">
              <a:extLst>
                <a:ext uri="{FF2B5EF4-FFF2-40B4-BE49-F238E27FC236}">
                  <a16:creationId xmlns="" xmlns:a16="http://schemas.microsoft.com/office/drawing/2014/main" id="{7D0D3BD3-5A32-4600-B024-F0BD1CCEE3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070" name="Graphic 157">
              <a:extLst>
                <a:ext uri="{FF2B5EF4-FFF2-40B4-BE49-F238E27FC236}">
                  <a16:creationId xmlns="" xmlns:a16="http://schemas.microsoft.com/office/drawing/2014/main" id="{8944A53F-DFD3-4BDD-8EB2-866C7F554D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072" name="Freeform: Shape 2071">
                <a:extLst>
                  <a:ext uri="{FF2B5EF4-FFF2-40B4-BE49-F238E27FC236}">
                    <a16:creationId xmlns="" xmlns:a16="http://schemas.microsoft.com/office/drawing/2014/main" id="{4F66D2B0-2C8F-4DC4-B53A-55CB7E1C86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3" name="Freeform: Shape 2072">
                <a:extLst>
                  <a:ext uri="{FF2B5EF4-FFF2-40B4-BE49-F238E27FC236}">
                    <a16:creationId xmlns="" xmlns:a16="http://schemas.microsoft.com/office/drawing/2014/main" id="{6BF1666E-E067-441C-AB17-35DB436190D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4" name="Freeform: Shape 2073">
                <a:extLst>
                  <a:ext uri="{FF2B5EF4-FFF2-40B4-BE49-F238E27FC236}">
                    <a16:creationId xmlns="" xmlns:a16="http://schemas.microsoft.com/office/drawing/2014/main" id="{377F6DEB-928E-4527-8EA6-3074409E47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5" name="Freeform: Shape 2074">
                <a:extLst>
                  <a:ext uri="{FF2B5EF4-FFF2-40B4-BE49-F238E27FC236}">
                    <a16:creationId xmlns="" xmlns:a16="http://schemas.microsoft.com/office/drawing/2014/main" id="{D7770CFC-7BA7-43F4-A8F6-9BBC7CCF6B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6" name="Freeform: Shape 2075">
                <a:extLst>
                  <a:ext uri="{FF2B5EF4-FFF2-40B4-BE49-F238E27FC236}">
                    <a16:creationId xmlns="" xmlns:a16="http://schemas.microsoft.com/office/drawing/2014/main" id="{46A4E109-FA6F-4AF8-B7F2-4DA4F9DEAF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7" name="Freeform: Shape 2076">
                <a:extLst>
                  <a:ext uri="{FF2B5EF4-FFF2-40B4-BE49-F238E27FC236}">
                    <a16:creationId xmlns="" xmlns:a16="http://schemas.microsoft.com/office/drawing/2014/main" id="{A54BDC40-EACA-40BB-AD0D-172FEB12B1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="" xmlns:a16="http://schemas.microsoft.com/office/drawing/2014/main" id="{B0418472-30BC-40FB-9140-91590C1AC9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71" name="Freeform: Shape 2070">
              <a:extLst>
                <a:ext uri="{FF2B5EF4-FFF2-40B4-BE49-F238E27FC236}">
                  <a16:creationId xmlns="" xmlns:a16="http://schemas.microsoft.com/office/drawing/2014/main" id="{654BFF88-DFCD-4BDD-B232-85A40FDB3A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8659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6" name="Top left">
            <a:extLst>
              <a:ext uri="{FF2B5EF4-FFF2-40B4-BE49-F238E27FC236}">
                <a16:creationId xmlns="" xmlns:a16="http://schemas.microsoft.com/office/drawing/2014/main" id="{32D15CB3-AC64-41F7-86F8-22A111F3D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B8FAC53-55F6-4B51-8FAD-977E5E7D7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BC29D267-CD4D-4FD7-8F45-1C8FB4235A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0EFC9A2B-D1CA-4247-836D-EAB80EB5ED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9AB28-B3F0-425B-8E51-E16DDB8536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891B00CE-2CF5-4DF1-A345-4516E2E83D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8B332657-F1E9-428F-BA70-8DD848E553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66A6EF8-94C7-4127-9EF9-584AD6885B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3B1C2001-8549-4C7B-86AB-049B0C99E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A9316A-DE74-D0A4-657F-1F869AAF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i="0" kern="1200" dirty="0" err="1">
                <a:effectLst/>
                <a:latin typeface="+mj-lt"/>
                <a:ea typeface="+mj-ea"/>
                <a:cs typeface="+mj-cs"/>
              </a:rPr>
              <a:t>Учителя</a:t>
            </a:r>
            <a:r>
              <a:rPr lang="en-US" sz="3400" b="1" i="0" kern="12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400" b="1" i="0" kern="1200" dirty="0" err="1">
                <a:effectLst/>
                <a:latin typeface="+mj-lt"/>
                <a:ea typeface="+mj-ea"/>
                <a:cs typeface="+mj-cs"/>
              </a:rPr>
              <a:t>работающие</a:t>
            </a:r>
            <a:r>
              <a:rPr lang="en-US" sz="3400" b="1" i="0" kern="1200" dirty="0">
                <a:effectLst/>
                <a:latin typeface="+mj-lt"/>
                <a:ea typeface="+mj-ea"/>
                <a:cs typeface="+mj-cs"/>
              </a:rPr>
              <a:t> с </a:t>
            </a:r>
            <a:r>
              <a:rPr lang="en-US" sz="3400" b="1" i="0" kern="1200" dirty="0" err="1">
                <a:effectLst/>
                <a:latin typeface="+mj-lt"/>
                <a:ea typeface="+mj-ea"/>
                <a:cs typeface="+mj-cs"/>
              </a:rPr>
              <a:t>детьми-инофонами</a:t>
            </a:r>
            <a:r>
              <a:rPr lang="en-US" sz="3400" b="1" i="0" kern="12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400" b="1" i="0" kern="1200" dirty="0" err="1">
                <a:effectLst/>
                <a:latin typeface="+mj-lt"/>
                <a:ea typeface="+mj-ea"/>
                <a:cs typeface="+mj-cs"/>
              </a:rPr>
              <a:t>сталкиваются</a:t>
            </a:r>
            <a:r>
              <a:rPr lang="en-US" sz="3400" b="1" i="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i="0" kern="1200" dirty="0" err="1">
                <a:effectLst/>
                <a:latin typeface="+mj-lt"/>
                <a:ea typeface="+mj-ea"/>
                <a:cs typeface="+mj-cs"/>
              </a:rPr>
              <a:t>со</a:t>
            </a:r>
            <a:r>
              <a:rPr lang="en-US" sz="3400" b="1" i="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i="0" kern="1200" dirty="0" err="1">
                <a:effectLst/>
                <a:latin typeface="+mj-lt"/>
                <a:ea typeface="+mj-ea"/>
                <a:cs typeface="+mj-cs"/>
              </a:rPr>
              <a:t>следующими</a:t>
            </a:r>
            <a:r>
              <a:rPr lang="en-US" sz="3400" b="1" i="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i="0" kern="1200" dirty="0" err="1">
                <a:effectLst/>
                <a:latin typeface="+mj-lt"/>
                <a:ea typeface="+mj-ea"/>
                <a:cs typeface="+mj-cs"/>
              </a:rPr>
              <a:t>проблемами</a:t>
            </a:r>
            <a:endParaRPr lang="en-US" sz="3400" b="1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0D76631A-B00D-D4B4-DD25-57402B4D69E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32462590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6" name="Bottom Right">
            <a:extLst>
              <a:ext uri="{FF2B5EF4-FFF2-40B4-BE49-F238E27FC236}">
                <a16:creationId xmlns="" xmlns:a16="http://schemas.microsoft.com/office/drawing/2014/main" id="{921D9B61-CDA2-49D1-82AA-534691496F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07" name="Graphic 157">
              <a:extLst>
                <a:ext uri="{FF2B5EF4-FFF2-40B4-BE49-F238E27FC236}">
                  <a16:creationId xmlns="" xmlns:a16="http://schemas.microsoft.com/office/drawing/2014/main" id="{A202591B-301C-460E-801A-4C116AC08C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257EC7EC-4934-4A65-B3AA-6AE3BD0739C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201FEC27-F3E2-41E5-8C3B-FF66A13D84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CBFE67A7-A995-43D6-8414-EBB2A758A03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6DB28E40-FF5E-459D-B516-A16554BBBF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9724247A-6615-4D27-80F0-339276282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495168B2-CEF6-486B-AD0C-D063CDD9885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E27C133D-9749-4B34-9018-29F3FF86C0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10388060-18B7-4BD6-A3C5-F6B8E1467E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5290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3078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36" name="Freeform: Shape 3080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137" name="Freeform: Shape 3082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138" name="Freeform: Shape 3084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39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140" name="Freeform: Shape 3087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1" name="Freeform: Shape 3088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2" name="Freeform: Shape 3089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3" name="Freeform: Shape 3090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4" name="Freeform: Shape 3091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5" name="Freeform: Shape 3092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6" name="Freeform: Shape 3093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47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148" name="Freeform: Shape 3096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9" name="Freeform: Shape 3097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0" name="Freeform: Shape 3098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1" name="Freeform: Shape 3099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2" name="Freeform: Shape 3100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3" name="Freeform: Shape 3101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4" name="Freeform: Shape 3102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155" name="Rectangle 3104">
            <a:extLst>
              <a:ext uri="{FF2B5EF4-FFF2-40B4-BE49-F238E27FC236}">
                <a16:creationId xmlns=""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56" name="Rectangle 3106">
            <a:extLst>
              <a:ext uri="{FF2B5EF4-FFF2-40B4-BE49-F238E27FC236}">
                <a16:creationId xmlns="" xmlns:a16="http://schemas.microsoft.com/office/drawing/2014/main" id="{996DFAFB-BCE1-4BEC-82FB-D574234DE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E7F3335-5340-C3D1-3C70-F12DE5B15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" b="24995"/>
          <a:stretch/>
        </p:blipFill>
        <p:spPr bwMode="auto">
          <a:xfrm>
            <a:off x="-10255" y="-5051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7" name="Rectangle 3108">
            <a:extLst>
              <a:ext uri="{FF2B5EF4-FFF2-40B4-BE49-F238E27FC236}">
                <a16:creationId xmlns="" xmlns:a16="http://schemas.microsoft.com/office/drawing/2014/main" id="{F23DAFF7-4C98-4E0E-8986-198D54B6C1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DA663-57C2-58C9-4651-13378B72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97" y="295715"/>
            <a:ext cx="4958128" cy="33311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Важно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помнить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что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освоение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языка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-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это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длительный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процесс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ребенок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приехавший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из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другой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страны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не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может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научиться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всему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3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сразу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58" name="Top Left">
            <a:extLst>
              <a:ext uri="{FF2B5EF4-FFF2-40B4-BE49-F238E27FC236}">
                <a16:creationId xmlns="" xmlns:a16="http://schemas.microsoft.com/office/drawing/2014/main" id="{18579DB9-24B0-487B-81E3-8D02AD5F8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159" name="Freeform: Shape 3111">
              <a:extLst>
                <a:ext uri="{FF2B5EF4-FFF2-40B4-BE49-F238E27FC236}">
                  <a16:creationId xmlns="" xmlns:a16="http://schemas.microsoft.com/office/drawing/2014/main" id="{7180CB2C-161F-4538-9214-24AF97B01A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0" name="Freeform: Shape 3112">
              <a:extLst>
                <a:ext uri="{FF2B5EF4-FFF2-40B4-BE49-F238E27FC236}">
                  <a16:creationId xmlns="" xmlns:a16="http://schemas.microsoft.com/office/drawing/2014/main" id="{EE25AFBE-8731-4348-B66F-FD7E38F76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1" name="Freeform: Shape 3113">
              <a:extLst>
                <a:ext uri="{FF2B5EF4-FFF2-40B4-BE49-F238E27FC236}">
                  <a16:creationId xmlns="" xmlns:a16="http://schemas.microsoft.com/office/drawing/2014/main" id="{5F6C27D8-4E47-470F-B6B5-407CE7D1D7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2" name="Freeform: Shape 3114">
              <a:extLst>
                <a:ext uri="{FF2B5EF4-FFF2-40B4-BE49-F238E27FC236}">
                  <a16:creationId xmlns="" xmlns:a16="http://schemas.microsoft.com/office/drawing/2014/main" id="{66348964-B561-445E-A6A4-730FBA4285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3" name="Freeform: Shape 3115">
              <a:extLst>
                <a:ext uri="{FF2B5EF4-FFF2-40B4-BE49-F238E27FC236}">
                  <a16:creationId xmlns="" xmlns:a16="http://schemas.microsoft.com/office/drawing/2014/main" id="{C5D1A3FD-B031-4670-8F09-29E8E38D45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4" name="Freeform: Shape 3116">
              <a:extLst>
                <a:ext uri="{FF2B5EF4-FFF2-40B4-BE49-F238E27FC236}">
                  <a16:creationId xmlns="" xmlns:a16="http://schemas.microsoft.com/office/drawing/2014/main" id="{80BD3287-1860-4987-8CA5-8728EDBB6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5" name="Freeform: Shape 3117">
              <a:extLst>
                <a:ext uri="{FF2B5EF4-FFF2-40B4-BE49-F238E27FC236}">
                  <a16:creationId xmlns="" xmlns:a16="http://schemas.microsoft.com/office/drawing/2014/main" id="{E1FEEEA6-82B5-4005-A3D5-FC2A152F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66" name="Bottom Right">
            <a:extLst>
              <a:ext uri="{FF2B5EF4-FFF2-40B4-BE49-F238E27FC236}">
                <a16:creationId xmlns="" xmlns:a16="http://schemas.microsoft.com/office/drawing/2014/main" id="{8F281804-17FE-49B9-9065-1A44CD473C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121" name="Graphic 157">
              <a:extLst>
                <a:ext uri="{FF2B5EF4-FFF2-40B4-BE49-F238E27FC236}">
                  <a16:creationId xmlns="" xmlns:a16="http://schemas.microsoft.com/office/drawing/2014/main" id="{737BB70B-7AAF-4229-8400-5AFF12A236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23" name="Freeform: Shape 3122">
                <a:extLst>
                  <a:ext uri="{FF2B5EF4-FFF2-40B4-BE49-F238E27FC236}">
                    <a16:creationId xmlns="" xmlns:a16="http://schemas.microsoft.com/office/drawing/2014/main" id="{9B992201-AA48-4BE7-ADC2-908B16934F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7" name="Freeform: Shape 3123">
                <a:extLst>
                  <a:ext uri="{FF2B5EF4-FFF2-40B4-BE49-F238E27FC236}">
                    <a16:creationId xmlns="" xmlns:a16="http://schemas.microsoft.com/office/drawing/2014/main" id="{840E3649-4ED2-4501-AF92-DEC3DFF5C8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5" name="Freeform: Shape 3124">
                <a:extLst>
                  <a:ext uri="{FF2B5EF4-FFF2-40B4-BE49-F238E27FC236}">
                    <a16:creationId xmlns="" xmlns:a16="http://schemas.microsoft.com/office/drawing/2014/main" id="{68B38FD5-4195-4693-8AB7-D01C58D21E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8" name="Freeform: Shape 3125">
                <a:extLst>
                  <a:ext uri="{FF2B5EF4-FFF2-40B4-BE49-F238E27FC236}">
                    <a16:creationId xmlns="" xmlns:a16="http://schemas.microsoft.com/office/drawing/2014/main" id="{F0635352-3FD2-43A8-832C-705F1CB917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9" name="Freeform: Shape 3126">
                <a:extLst>
                  <a:ext uri="{FF2B5EF4-FFF2-40B4-BE49-F238E27FC236}">
                    <a16:creationId xmlns="" xmlns:a16="http://schemas.microsoft.com/office/drawing/2014/main" id="{FBEAF61E-74F7-41BA-9576-39B1961501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0" name="Freeform: Shape 3127">
                <a:extLst>
                  <a:ext uri="{FF2B5EF4-FFF2-40B4-BE49-F238E27FC236}">
                    <a16:creationId xmlns="" xmlns:a16="http://schemas.microsoft.com/office/drawing/2014/main" id="{AB31D9B5-1401-4F40-BEE6-D49291995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1" name="Freeform: Shape 3128">
                <a:extLst>
                  <a:ext uri="{FF2B5EF4-FFF2-40B4-BE49-F238E27FC236}">
                    <a16:creationId xmlns="" xmlns:a16="http://schemas.microsoft.com/office/drawing/2014/main" id="{8EDD38F5-BC63-401D-8C72-8D41A360A9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22" name="Freeform: Shape 3121">
              <a:extLst>
                <a:ext uri="{FF2B5EF4-FFF2-40B4-BE49-F238E27FC236}">
                  <a16:creationId xmlns="" xmlns:a16="http://schemas.microsoft.com/office/drawing/2014/main" id="{05CE5B18-7300-438F-80EB-4F4E431C80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1738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="" xmlns:a16="http://schemas.microsoft.com/office/drawing/2014/main" id="{465E612B-616F-44E5-A649-F2B268BA35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EC7E917-E00E-4F17-A6FD-C06E2A0E63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DC22FD5-AD33-49ED-BA45-6B1575AE9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CE6B6BE-6BA0-4FA9-9357-11CF01DD7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1E614B3-1BDA-44CE-95AD-B376131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314DAA0-3957-4D55-A6E3-D3E50D538E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AF505DE-53C7-4F00-9B3B-FEF811F6D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F8A569-D303-4FE8-8507-C7FA3E905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34BA33D-B77C-4F97-90ED-55051362C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1E9F7-2AD4-C426-8DC7-6C06738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6671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Основными задачами создания индивидуально-образовательного маршрута для детей-</a:t>
            </a:r>
            <a:r>
              <a:rPr lang="ru-RU" sz="370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инофонов</a:t>
            </a:r>
            <a:r>
              <a:rPr lang="ru-RU" sz="370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является:</a:t>
            </a:r>
            <a:endParaRPr lang="ru-RU" sz="37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BA40F202-8AF5-16D5-9338-7EC9D88F8C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54249185"/>
              </p:ext>
            </p:extLst>
          </p:nvPr>
        </p:nvGraphicFramePr>
        <p:xfrm>
          <a:off x="838200" y="2416477"/>
          <a:ext cx="10515600" cy="376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Bottom Right">
            <a:extLst>
              <a:ext uri="{FF2B5EF4-FFF2-40B4-BE49-F238E27FC236}">
                <a16:creationId xmlns="" xmlns:a16="http://schemas.microsoft.com/office/drawing/2014/main" id="{ADB812D4-854E-4DD6-A613-797C10E75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="" xmlns:a16="http://schemas.microsoft.com/office/drawing/2014/main" id="{D97CFE60-FA19-428A-A02C-B541878C9B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0562F5F8-0562-4FE0-B3AD-5E49C1B618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E32D6A65-08E4-4AF8-AEE6-F180D12FBA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B7FDAC0-E6E6-4AB4-8235-A23232BCC9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ADF11930-DCC4-4A0E-9F9D-68BE14348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6D85B5BC-031D-4CF5-9B96-5A3063EA8B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DB23B211-EDE9-44BA-A81A-C5DC3F886D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42C80F66-435F-46CD-BC2E-3EA62444F4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5A2D0DC-5F34-44DC-9930-8C7B42BFE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6466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07" name="Top left">
            <a:extLst>
              <a:ext uri="{FF2B5EF4-FFF2-40B4-BE49-F238E27FC236}">
                <a16:creationId xmlns="" xmlns:a16="http://schemas.microsoft.com/office/drawing/2014/main" id="{5089F41F-380F-4E05-9A56-4C8F456E81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08" name="Freeform: Shape 4107">
              <a:extLst>
                <a:ext uri="{FF2B5EF4-FFF2-40B4-BE49-F238E27FC236}">
                  <a16:creationId xmlns="" xmlns:a16="http://schemas.microsoft.com/office/drawing/2014/main" id="{AA95964E-B60E-42AA-AAF3-91A4345B39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="" xmlns:a16="http://schemas.microsoft.com/office/drawing/2014/main" id="{6C9A41BA-B255-49A5-9A9C-46B951135C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="" xmlns:a16="http://schemas.microsoft.com/office/drawing/2014/main" id="{A5076F12-9630-46F2-ADAF-617D35489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="" xmlns:a16="http://schemas.microsoft.com/office/drawing/2014/main" id="{81DD2B33-B10F-441B-A5DE-95F578BE72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="" xmlns:a16="http://schemas.microsoft.com/office/drawing/2014/main" id="{E1C0380C-3C12-4AD4-A59D-9F4A5B527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="" xmlns:a16="http://schemas.microsoft.com/office/drawing/2014/main" id="{4012F9BC-0D26-4714-96A0-BB74332F97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="" xmlns:a16="http://schemas.microsoft.com/office/drawing/2014/main" id="{70BDD384-5C35-40DD-81BD-260F7CD7C9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="" xmlns:a16="http://schemas.microsoft.com/office/drawing/2014/main" id="{B9813DFC-2118-4F9F-B162-1DD0A32B45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B761CB-8754-9EFB-CB9B-254ABF332E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0732" y="2197137"/>
            <a:ext cx="4814102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Основной задачей ежедневной работы учителя с детьми-</a:t>
            </a:r>
            <a:r>
              <a:rPr lang="ru-RU" dirty="0" err="1"/>
              <a:t>инофонами</a:t>
            </a:r>
            <a:r>
              <a:rPr lang="ru-RU" dirty="0"/>
              <a:t> является повышение их уровня владения русской речью.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1326211E-658C-9A8F-1A0E-18C73C8D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806" y="1622450"/>
            <a:ext cx="4817466" cy="361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117" name="Bottom Right">
            <a:extLst>
              <a:ext uri="{FF2B5EF4-FFF2-40B4-BE49-F238E27FC236}">
                <a16:creationId xmlns="" xmlns:a16="http://schemas.microsoft.com/office/drawing/2014/main" id="{FF8C87E7-85A6-4119-B524-84AA9C0AAB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118" name="Freeform: Shape 4117">
              <a:extLst>
                <a:ext uri="{FF2B5EF4-FFF2-40B4-BE49-F238E27FC236}">
                  <a16:creationId xmlns="" xmlns:a16="http://schemas.microsoft.com/office/drawing/2014/main" id="{6795C3BD-3FC3-4E1B-AD87-32CDB6EECF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119" name="Graphic 157">
              <a:extLst>
                <a:ext uri="{FF2B5EF4-FFF2-40B4-BE49-F238E27FC236}">
                  <a16:creationId xmlns="" xmlns:a16="http://schemas.microsoft.com/office/drawing/2014/main" id="{48C556CD-2C4A-474F-9FF7-77BBE788F6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121" name="Freeform: Shape 4120">
                <a:extLst>
                  <a:ext uri="{FF2B5EF4-FFF2-40B4-BE49-F238E27FC236}">
                    <a16:creationId xmlns="" xmlns:a16="http://schemas.microsoft.com/office/drawing/2014/main" id="{15ADB469-31B7-4DEF-BB35-B16F50DBE8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2" name="Freeform: Shape 4121">
                <a:extLst>
                  <a:ext uri="{FF2B5EF4-FFF2-40B4-BE49-F238E27FC236}">
                    <a16:creationId xmlns="" xmlns:a16="http://schemas.microsoft.com/office/drawing/2014/main" id="{5B70D859-00C6-4B2A-934C-68F32BA7C5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3" name="Freeform: Shape 4122">
                <a:extLst>
                  <a:ext uri="{FF2B5EF4-FFF2-40B4-BE49-F238E27FC236}">
                    <a16:creationId xmlns="" xmlns:a16="http://schemas.microsoft.com/office/drawing/2014/main" id="{8AC0917A-2A49-4846-9772-79EEA1C994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4" name="Freeform: Shape 4123">
                <a:extLst>
                  <a:ext uri="{FF2B5EF4-FFF2-40B4-BE49-F238E27FC236}">
                    <a16:creationId xmlns="" xmlns:a16="http://schemas.microsoft.com/office/drawing/2014/main" id="{4DD6C017-B6D4-4DDE-90B4-DBA925B489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5" name="Freeform: Shape 4124">
                <a:extLst>
                  <a:ext uri="{FF2B5EF4-FFF2-40B4-BE49-F238E27FC236}">
                    <a16:creationId xmlns="" xmlns:a16="http://schemas.microsoft.com/office/drawing/2014/main" id="{330A4B39-910B-4EB2-997D-208FB20D15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6" name="Freeform: Shape 4125">
                <a:extLst>
                  <a:ext uri="{FF2B5EF4-FFF2-40B4-BE49-F238E27FC236}">
                    <a16:creationId xmlns="" xmlns:a16="http://schemas.microsoft.com/office/drawing/2014/main" id="{05DCA9C3-2763-4D68-BBAE-82D1DA0E9E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7" name="Freeform: Shape 4126">
                <a:extLst>
                  <a:ext uri="{FF2B5EF4-FFF2-40B4-BE49-F238E27FC236}">
                    <a16:creationId xmlns="" xmlns:a16="http://schemas.microsoft.com/office/drawing/2014/main" id="{756A41BA-B004-4C26-806A-B2AAA1E285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20" name="Freeform: Shape 4119">
              <a:extLst>
                <a:ext uri="{FF2B5EF4-FFF2-40B4-BE49-F238E27FC236}">
                  <a16:creationId xmlns="" xmlns:a16="http://schemas.microsoft.com/office/drawing/2014/main" id="{660C5622-37F7-4A22-A941-BAAFD864F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8360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ADE12-C56E-ABAF-D54E-9672ED3A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687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/>
              <a:t>При планировании работы с детьми по повышению их уровня владения русской речью, стоит придерживаться следующих методических рекомендаций: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CAD4A4-8B2D-2D94-22C9-4CCD0E8C17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636195"/>
            <a:ext cx="10515600" cy="3540767"/>
          </a:xfrm>
        </p:spPr>
        <p:txBody>
          <a:bodyPr>
            <a:normAutofit lnSpcReduction="10000"/>
          </a:bodyPr>
          <a:lstStyle/>
          <a:p>
            <a:r>
              <a:rPr lang="ru-RU"/>
              <a:t>в целях обеспечения понимания детьми русской речи необходимо использовать жестикуляцию, мимику, демонстрировать предметы и картинки;</a:t>
            </a:r>
          </a:p>
          <a:p>
            <a:r>
              <a:rPr lang="ru-RU"/>
              <a:t>при планировании занятий учитывать достигнутый уровень владения языком, подбирать материал для обучения, соблюдая последовательность формирования речевых умений и навыков;</a:t>
            </a:r>
          </a:p>
          <a:p>
            <a:r>
              <a:rPr lang="ru-RU"/>
              <a:t>для активизации речевой и речемыслительной деятельности детей применять коллективные и групповые формы работы (работа в парах, тройками, хоровые ответы).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05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96DFAFB-BCE1-4BEC-82FB-D574234DE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7" name="Top Left">
            <a:extLst>
              <a:ext uri="{FF2B5EF4-FFF2-40B4-BE49-F238E27FC236}">
                <a16:creationId xmlns="" xmlns:a16="http://schemas.microsoft.com/office/drawing/2014/main" id="{34F3DAFF-BB8A-4FB6-9263-30D3D45DD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EA2AE61-06D9-484D-8DD1-BACA157CCA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180CB2C-161F-4538-9214-24AF97B01A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EE25AFBE-8731-4348-B66F-FD7E38F76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5F6C27D8-4E47-470F-B6B5-407CE7D1D7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66348964-B561-445E-A6A4-730FBA4285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C5D1A3FD-B031-4670-8F09-29E8E38D45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0BD3287-1860-4987-8CA5-8728EDBB6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E1FEEEA6-82B5-4005-A3D5-FC2A152F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0B7289-60F1-F1B8-AAF9-1523C6B2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5007865" cy="53792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Рекомендации для организации работы по изучению языка с детьми-инофонами</a:t>
            </a:r>
          </a:p>
        </p:txBody>
      </p:sp>
      <p:grpSp>
        <p:nvGrpSpPr>
          <p:cNvPr id="47" name="Bottom Right">
            <a:extLst>
              <a:ext uri="{FF2B5EF4-FFF2-40B4-BE49-F238E27FC236}">
                <a16:creationId xmlns="" xmlns:a16="http://schemas.microsoft.com/office/drawing/2014/main" id="{40670798-D3A0-4399-9B97-DA2BBAB2B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66AA8B-B8C4-4B96-BDF8-6D4C5E73A8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9" name="Graphic 157">
              <a:extLst>
                <a:ext uri="{FF2B5EF4-FFF2-40B4-BE49-F238E27FC236}">
                  <a16:creationId xmlns="" xmlns:a16="http://schemas.microsoft.com/office/drawing/2014/main" id="{8117540A-034A-41AC-AD1B-7737786AE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7A2F25E6-A309-4521-9994-46C6705A89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9B5A481B-E4E6-4277-AC90-5AF249D492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40D56667-3F33-4574-A7F9-6324848AE5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12FC3703-43FD-4185-ABC6-5D8AA1CAA7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59309ED5-6DD8-40EA-81BD-1111AC9C5D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7D035324-E001-433D-A4FD-7920050D00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6E1C4A08-648A-4F88-AE77-5873C7A9D4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CC0F42E-DC28-45FA-997D-2393FB041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9" name="Cross">
            <a:extLst>
              <a:ext uri="{FF2B5EF4-FFF2-40B4-BE49-F238E27FC236}">
                <a16:creationId xmlns="" xmlns:a16="http://schemas.microsoft.com/office/drawing/2014/main" id="{5C0E6139-8A19-4905-87E2-E547D7B7F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128426" y="2721457"/>
            <a:ext cx="118872" cy="118872"/>
            <a:chOff x="1175347" y="3733800"/>
            <a:chExt cx="118872" cy="11887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C05FFBD-B86A-4BD3-A147-FA95CE03CF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EB69F8B1-78FB-4562-8A0D-8D29636755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2858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</TotalTime>
  <Words>567</Words>
  <Application>Microsoft Office PowerPoint</Application>
  <PresentationFormat>Произвольный</PresentationFormat>
  <Paragraphs>47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Методы, формы и приёмы работы с детьми-инофонами на уроках русского языка и литературы</vt:lpstr>
      <vt:lpstr>Слайд 2</vt:lpstr>
      <vt:lpstr>Слайд 3</vt:lpstr>
      <vt:lpstr>Учителя, работающие с детьми-инофонами, сталкиваются со следующими проблемами</vt:lpstr>
      <vt:lpstr>Важно помнить, что освоение языка - это длительный процесс, ребенок, приехавший из другой страны, не может научиться всему и сразу. </vt:lpstr>
      <vt:lpstr>Основными задачами создания индивидуально-образовательного маршрута для детей-инофонов является:</vt:lpstr>
      <vt:lpstr>Слайд 7</vt:lpstr>
      <vt:lpstr>При планировании работы с детьми по повышению их уровня владения русской речью, стоит придерживаться следующих методических рекомендаций:</vt:lpstr>
      <vt:lpstr>Рекомендации для организации работы по изучению языка с детьми-инофонами</vt:lpstr>
      <vt:lpstr>Слайд 10</vt:lpstr>
      <vt:lpstr>Слайд 11</vt:lpstr>
      <vt:lpstr>Слайд 12</vt:lpstr>
      <vt:lpstr>Слайд 13</vt:lpstr>
      <vt:lpstr>Слайд 14</vt:lpstr>
      <vt:lpstr>Слайд 15</vt:lpstr>
      <vt:lpstr>Условиями успешной реализации работы с детьми-инофонами, на мой взгляд является: 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детьми-инофонами на уроках русского языка и литературы</dc:title>
  <dc:creator>Колодина А.А.</dc:creator>
  <cp:lastModifiedBy>Таня</cp:lastModifiedBy>
  <cp:revision>11</cp:revision>
  <dcterms:created xsi:type="dcterms:W3CDTF">2023-11-17T19:28:31Z</dcterms:created>
  <dcterms:modified xsi:type="dcterms:W3CDTF">2023-11-19T11:08:13Z</dcterms:modified>
</cp:coreProperties>
</file>