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52601"/>
            <a:ext cx="9144000" cy="182976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и организация времени на уроках истории.</a:t>
            </a:r>
            <a:endParaRPr lang="ru-RU" sz="5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0"/>
            <a:ext cx="3203848" cy="119970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29.04.26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. Проблемы низкой эффективности использования времени на уроках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Опоздания на урок.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Отсчитывается время по последнему опоздавшему и класс задерживается на это время. Количество времени записывается на доске.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. Проблемы низкой эффективности использования времени на уроках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3874435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Неподготовленность учащихся.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Продолжать урок, как ни в чём не бывало.</a:t>
            </a:r>
          </a:p>
          <a:p>
            <a:pPr lvl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Стратегические перспективы управления временем в образовании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принципов управления временем улучшает дисциплину, здоровье и мотивацию учащихся, делая уроки истории более продуктивными и комфортными для всех участников.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.Понятие и сущность управления временем на уроках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Управление временем (тайм-менеджмент) — это система приемов, позволяющих человеку эффективно организовать деятельность по достижению поставленных целей.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.Понятие и сущность управления временем на уроках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Цель управления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временем на уроках (тайм – менеджмента) - это достижение наивысшей эффективности деятельности на единицу времени при условии достаточного уровня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. Принципы эффективного управления временем в организации урока.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lvl="0"/>
            <a:r>
              <a:rPr lang="ru-RU" sz="3600" b="1" dirty="0" smtClean="0"/>
              <a:t>1.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Планирование урока.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. Принципы эффективного управления временем в организации урока.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lvl="0"/>
            <a:r>
              <a:rPr lang="ru-RU" sz="3600" b="1" dirty="0" smtClean="0"/>
              <a:t>2.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Определение целей.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. Принципы эффективного управления временем в организации урока.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Расстановка приоритетов.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. Принципы эффективного управления временем в организации урока.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Устанавление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временного регламента.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. Принципы эффективного управления временем в организации урока.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5. Оценка результатов.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. Проблемы низкой эффективности использования времени на уроках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Невнимание к психофизиологическим особенностям класса.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повышения эффективности урока выделяют основной блок обязательных заданий и дополнительный — для учеников с более высоким уровнем подготовки. Такой подход учитывает разнообразие возможностей класса</a:t>
            </a:r>
            <a:r>
              <a:rPr lang="ru-RU" sz="3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284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Управление и организация времени на уроках истории.</vt:lpstr>
      <vt:lpstr>I.Понятие и сущность управления временем на уроках</vt:lpstr>
      <vt:lpstr>I.Понятие и сущность управления временем на уроках</vt:lpstr>
      <vt:lpstr>II. Принципы эффективного управления временем в организации урока.</vt:lpstr>
      <vt:lpstr>II. Принципы эффективного управления временем в организации урока.</vt:lpstr>
      <vt:lpstr>II. Принципы эффективного управления временем в организации урока.</vt:lpstr>
      <vt:lpstr>II. Принципы эффективного управления временем в организации урока.</vt:lpstr>
      <vt:lpstr>II. Принципы эффективного управления временем в организации урока.</vt:lpstr>
      <vt:lpstr>III. Проблемы низкой эффективности использования времени на уроках</vt:lpstr>
      <vt:lpstr>III. Проблемы низкой эффективности использования времени на уроках</vt:lpstr>
      <vt:lpstr>III. Проблемы низкой эффективности использования времени на уроках</vt:lpstr>
      <vt:lpstr>Стратегические перспективы управления временем в образовании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и организация времени на уроках истории.</dc:title>
  <dc:creator>User</dc:creator>
  <cp:lastModifiedBy>AA</cp:lastModifiedBy>
  <cp:revision>12</cp:revision>
  <dcterms:created xsi:type="dcterms:W3CDTF">2026-04-28T17:40:46Z</dcterms:created>
  <dcterms:modified xsi:type="dcterms:W3CDTF">2026-05-07T08:01:02Z</dcterms:modified>
</cp:coreProperties>
</file>