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1" r:id="rId8"/>
    <p:sldId id="262" r:id="rId9"/>
    <p:sldId id="263" r:id="rId10"/>
    <p:sldId id="264" r:id="rId11"/>
    <p:sldId id="265" r:id="rId12"/>
    <p:sldId id="268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6838" t="18329" r="22800" b="12766"/>
          <a:stretch>
            <a:fillRect/>
          </a:stretch>
        </p:blipFill>
        <p:spPr bwMode="auto">
          <a:xfrm>
            <a:off x="0" y="-1"/>
            <a:ext cx="9144000" cy="684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32372" t="18329" r="5644" b="11782"/>
          <a:stretch>
            <a:fillRect/>
          </a:stretch>
        </p:blipFill>
        <p:spPr bwMode="auto">
          <a:xfrm>
            <a:off x="0" y="0"/>
            <a:ext cx="9157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6838" t="18329" r="12285" b="11782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6838" t="18329" r="12838" b="12766"/>
          <a:stretch>
            <a:fillRect/>
          </a:stretch>
        </p:blipFill>
        <p:spPr bwMode="auto">
          <a:xfrm>
            <a:off x="0" y="0"/>
            <a:ext cx="91517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5731" t="19313" r="16159" b="12766"/>
          <a:stretch>
            <a:fillRect/>
          </a:stretch>
        </p:blipFill>
        <p:spPr bwMode="auto">
          <a:xfrm>
            <a:off x="0" y="0"/>
            <a:ext cx="91628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6284" t="18329" r="11731" b="12766"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6284" t="19313" r="8411" b="11782"/>
          <a:stretch>
            <a:fillRect/>
          </a:stretch>
        </p:blipFill>
        <p:spPr bwMode="auto">
          <a:xfrm>
            <a:off x="0" y="0"/>
            <a:ext cx="91790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9605" t="18329" r="18926" b="11782"/>
          <a:stretch>
            <a:fillRect/>
          </a:stretch>
        </p:blipFill>
        <p:spPr bwMode="auto">
          <a:xfrm>
            <a:off x="0" y="0"/>
            <a:ext cx="9144000" cy="684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5731" t="18329" r="12285" b="11782"/>
          <a:stretch>
            <a:fillRect/>
          </a:stretch>
        </p:blipFill>
        <p:spPr bwMode="auto">
          <a:xfrm>
            <a:off x="0" y="0"/>
            <a:ext cx="9157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6838" t="18329" r="12838" b="12766"/>
          <a:stretch>
            <a:fillRect/>
          </a:stretch>
        </p:blipFill>
        <p:spPr bwMode="auto">
          <a:xfrm>
            <a:off x="0" y="0"/>
            <a:ext cx="91517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0120" t="19313" r="11178" b="12766"/>
          <a:stretch>
            <a:fillRect/>
          </a:stretch>
        </p:blipFill>
        <p:spPr bwMode="auto">
          <a:xfrm>
            <a:off x="0" y="-1"/>
            <a:ext cx="9144000" cy="6859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1818" t="19313" r="12285" b="117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7391" t="18329" r="11731" b="12766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7944" t="18329" r="6197" b="12766"/>
          <a:stretch>
            <a:fillRect/>
          </a:stretch>
        </p:blipFill>
        <p:spPr bwMode="auto">
          <a:xfrm>
            <a:off x="-1" y="0"/>
            <a:ext cx="91344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3479" t="20297" r="18372" b="15719"/>
          <a:stretch>
            <a:fillRect/>
          </a:stretch>
        </p:blipFill>
        <p:spPr bwMode="auto">
          <a:xfrm>
            <a:off x="0" y="0"/>
            <a:ext cx="9144000" cy="6831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35139" t="18329" r="14499" b="117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32925" t="18329" r="5090" b="12766"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33479" t="18329" r="7304" b="11782"/>
          <a:stretch>
            <a:fillRect/>
          </a:stretch>
        </p:blipFill>
        <p:spPr bwMode="auto">
          <a:xfrm>
            <a:off x="-1" y="0"/>
            <a:ext cx="91828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Экран (4:3)</PresentationFormat>
  <Paragraphs>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</dc:creator>
  <cp:lastModifiedBy>Николай</cp:lastModifiedBy>
  <cp:revision>7</cp:revision>
  <dcterms:created xsi:type="dcterms:W3CDTF">2025-08-23T15:06:05Z</dcterms:created>
  <dcterms:modified xsi:type="dcterms:W3CDTF">2025-08-24T11:27:34Z</dcterms:modified>
</cp:coreProperties>
</file>