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9" r:id="rId3"/>
    <p:sldId id="260" r:id="rId4"/>
    <p:sldId id="294" r:id="rId5"/>
    <p:sldId id="295" r:id="rId6"/>
    <p:sldId id="297" r:id="rId7"/>
    <p:sldId id="298" r:id="rId8"/>
    <p:sldId id="299" r:id="rId9"/>
    <p:sldId id="304" r:id="rId10"/>
    <p:sldId id="301" r:id="rId11"/>
    <p:sldId id="302" r:id="rId12"/>
    <p:sldId id="300" r:id="rId13"/>
    <p:sldId id="303" r:id="rId14"/>
  </p:sldIdLst>
  <p:sldSz cx="9144000" cy="5143500" type="screen16x9"/>
  <p:notesSz cx="6858000" cy="9144000"/>
  <p:embeddedFontLst>
    <p:embeddedFont>
      <p:font typeface="Monomakh Unicode" pitchFamily="18" charset="0"/>
      <p:regular r:id="rId16"/>
    </p:embeddedFont>
    <p:embeddedFont>
      <p:font typeface="Patrick Hand" charset="0"/>
      <p:regular r:id="rId17"/>
    </p:embeddedFont>
    <p:embeddedFont>
      <p:font typeface="Barlow Medium" charset="0"/>
      <p:regular r:id="rId18"/>
      <p:bold r:id="rId19"/>
      <p:italic r:id="rId20"/>
      <p:boldItalic r:id="rId21"/>
    </p:embeddedFont>
    <p:embeddedFont>
      <p:font typeface="Barlow" charset="0"/>
      <p:regular r:id="rId22"/>
      <p:bold r:id="rId23"/>
      <p:italic r:id="rId24"/>
      <p:boldItalic r:id="rId25"/>
    </p:embeddedFont>
    <p:embeddedFont>
      <p:font typeface="Bebas Neue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F7CF85D-2473-4B96-A092-546EF359F82E}">
  <a:tblStyle styleId="{2F7CF85D-2473-4B96-A092-546EF359F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4" autoAdjust="0"/>
    <p:restoredTop sz="94660"/>
  </p:normalViewPr>
  <p:slideViewPr>
    <p:cSldViewPr snapToGrid="0">
      <p:cViewPr>
        <p:scale>
          <a:sx n="70" d="100"/>
          <a:sy n="70" d="100"/>
        </p:scale>
        <p:origin x="-1829" y="-7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10467667cc2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10467667cc2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044b0d6e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1044b0d6e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rgbClr val="DE80D7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5099" y="-749742"/>
            <a:ext cx="748453" cy="1751944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747700" y="1353000"/>
            <a:ext cx="44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 b="1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747700" y="353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84" name="Google Shape;184;p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" name="Google Shape;212;p6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13" name="Google Shape;213;p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"/>
          <p:cNvSpPr/>
          <p:nvPr/>
        </p:nvSpPr>
        <p:spPr>
          <a:xfrm rot="1604515">
            <a:off x="136323" y="1317084"/>
            <a:ext cx="520083" cy="621028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10" name="Google Shape;310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" name="Google Shape;338;p9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339" name="Google Shape;339;p9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715100" y="2513863"/>
            <a:ext cx="41088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720000" y="3285788"/>
            <a:ext cx="410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06" name="Google Shape;406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4" name="Google Shape;434;p13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435" name="Google Shape;435;p13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title"/>
          </p:nvPr>
        </p:nvSpPr>
        <p:spPr>
          <a:xfrm>
            <a:off x="1427263" y="1712888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2" hasCustomPrompt="1"/>
          </p:nvPr>
        </p:nvSpPr>
        <p:spPr>
          <a:xfrm>
            <a:off x="715088" y="1746650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4" name="Google Shape;444;p13"/>
          <p:cNvSpPr txBox="1">
            <a:spLocks noGrp="1"/>
          </p:cNvSpPr>
          <p:nvPr>
            <p:ph type="subTitle" idx="1"/>
          </p:nvPr>
        </p:nvSpPr>
        <p:spPr>
          <a:xfrm>
            <a:off x="1427276" y="22994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3"/>
          </p:nvPr>
        </p:nvSpPr>
        <p:spPr>
          <a:xfrm>
            <a:off x="5754900" y="1712888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4" hasCustomPrompt="1"/>
          </p:nvPr>
        </p:nvSpPr>
        <p:spPr>
          <a:xfrm>
            <a:off x="5052700" y="1746638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subTitle" idx="5"/>
          </p:nvPr>
        </p:nvSpPr>
        <p:spPr>
          <a:xfrm>
            <a:off x="5754900" y="22994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6"/>
          </p:nvPr>
        </p:nvSpPr>
        <p:spPr>
          <a:xfrm>
            <a:off x="3591081" y="3286300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7" hasCustomPrompt="1"/>
          </p:nvPr>
        </p:nvSpPr>
        <p:spPr>
          <a:xfrm>
            <a:off x="2883894" y="3241825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0" name="Google Shape;450;p13"/>
          <p:cNvSpPr txBox="1">
            <a:spLocks noGrp="1"/>
          </p:cNvSpPr>
          <p:nvPr>
            <p:ph type="subTitle" idx="8"/>
          </p:nvPr>
        </p:nvSpPr>
        <p:spPr>
          <a:xfrm>
            <a:off x="3591088" y="38709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9"/>
          </p:nvPr>
        </p:nvSpPr>
        <p:spPr>
          <a:xfrm>
            <a:off x="720000" y="819425"/>
            <a:ext cx="77040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3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3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3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229" name="Google Shape;1229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7" name="Google Shape;1257;p31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1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1"/>
          <p:cNvSpPr/>
          <p:nvPr/>
        </p:nvSpPr>
        <p:spPr>
          <a:xfrm rot="4240344">
            <a:off x="715076" y="-583501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1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1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1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1"/>
          <p:cNvSpPr/>
          <p:nvPr/>
        </p:nvSpPr>
        <p:spPr>
          <a:xfrm>
            <a:off x="-112759" y="12816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1"/>
          <p:cNvSpPr/>
          <p:nvPr/>
        </p:nvSpPr>
        <p:spPr>
          <a:xfrm rot="-2225305">
            <a:off x="8513182" y="113934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1"/>
          <p:cNvSpPr/>
          <p:nvPr/>
        </p:nvSpPr>
        <p:spPr>
          <a:xfrm rot="2114296" flipH="1">
            <a:off x="5798111" y="67620"/>
            <a:ext cx="543992" cy="93476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1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1"/>
          <p:cNvSpPr/>
          <p:nvPr/>
        </p:nvSpPr>
        <p:spPr>
          <a:xfrm flipH="1">
            <a:off x="7881940" y="4356613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1"/>
          <p:cNvSpPr/>
          <p:nvPr/>
        </p:nvSpPr>
        <p:spPr>
          <a:xfrm rot="5626181" flipH="1">
            <a:off x="1833758" y="4191374"/>
            <a:ext cx="544009" cy="934798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32"/>
          <p:cNvGrpSpPr/>
          <p:nvPr/>
        </p:nvGrpSpPr>
        <p:grpSpPr>
          <a:xfrm rot="10800000">
            <a:off x="32318" y="-11277"/>
            <a:ext cx="9142800" cy="5143500"/>
            <a:chOff x="10900" y="0"/>
            <a:chExt cx="9142800" cy="5143500"/>
          </a:xfrm>
        </p:grpSpPr>
        <p:cxnSp>
          <p:nvCxnSpPr>
            <p:cNvPr id="1272" name="Google Shape;1272;p3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3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3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3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3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3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3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3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3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3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3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3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3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3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3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3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3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0" name="Google Shape;1300;p32"/>
          <p:cNvSpPr/>
          <p:nvPr/>
        </p:nvSpPr>
        <p:spPr>
          <a:xfrm rot="10800000">
            <a:off x="8680305" y="1786659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2"/>
          <p:cNvSpPr/>
          <p:nvPr/>
        </p:nvSpPr>
        <p:spPr>
          <a:xfrm rot="10800000">
            <a:off x="8470906" y="-137480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2"/>
          <p:cNvSpPr/>
          <p:nvPr/>
        </p:nvSpPr>
        <p:spPr>
          <a:xfrm rot="-6559656">
            <a:off x="7722476" y="3963748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2"/>
          <p:cNvSpPr/>
          <p:nvPr/>
        </p:nvSpPr>
        <p:spPr>
          <a:xfrm rot="8574695">
            <a:off x="237072" y="-3665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2"/>
          <p:cNvSpPr/>
          <p:nvPr/>
        </p:nvSpPr>
        <p:spPr>
          <a:xfrm rot="10800000">
            <a:off x="76357" y="3780789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2"/>
          <p:cNvSpPr/>
          <p:nvPr/>
        </p:nvSpPr>
        <p:spPr>
          <a:xfrm rot="10800000">
            <a:off x="-154797" y="12122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2"/>
          <p:cNvSpPr/>
          <p:nvPr/>
        </p:nvSpPr>
        <p:spPr>
          <a:xfrm rot="10800000">
            <a:off x="8835728" y="30644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2"/>
          <p:cNvSpPr/>
          <p:nvPr/>
        </p:nvSpPr>
        <p:spPr>
          <a:xfrm rot="8574695">
            <a:off x="237072" y="3595216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2"/>
          <p:cNvSpPr/>
          <p:nvPr/>
        </p:nvSpPr>
        <p:spPr>
          <a:xfrm rot="6333257">
            <a:off x="2160455" y="4330648"/>
            <a:ext cx="544028" cy="934830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2"/>
          <p:cNvSpPr/>
          <p:nvPr/>
        </p:nvSpPr>
        <p:spPr>
          <a:xfrm rot="10800000">
            <a:off x="343713" y="237676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2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2"/>
          <p:cNvSpPr/>
          <p:nvPr/>
        </p:nvSpPr>
        <p:spPr>
          <a:xfrm rot="10800000">
            <a:off x="8056838" y="336471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36"/>
          <p:cNvGrpSpPr/>
          <p:nvPr/>
        </p:nvGrpSpPr>
        <p:grpSpPr>
          <a:xfrm>
            <a:off x="7045352" y="830546"/>
            <a:ext cx="732822" cy="694261"/>
            <a:chOff x="7193957" y="3695477"/>
            <a:chExt cx="459623" cy="435437"/>
          </a:xfrm>
        </p:grpSpPr>
        <p:sp>
          <p:nvSpPr>
            <p:cNvPr id="1324" name="Google Shape;1324;p36"/>
            <p:cNvSpPr/>
            <p:nvPr/>
          </p:nvSpPr>
          <p:spPr>
            <a:xfrm>
              <a:off x="7310228" y="4010903"/>
              <a:ext cx="134680" cy="120011"/>
            </a:xfrm>
            <a:custGeom>
              <a:avLst/>
              <a:gdLst/>
              <a:ahLst/>
              <a:cxnLst/>
              <a:rect l="l" t="t" r="r" b="b"/>
              <a:pathLst>
                <a:path w="3856" h="3436" extrusionOk="0">
                  <a:moveTo>
                    <a:pt x="3003" y="1"/>
                  </a:moveTo>
                  <a:cubicBezTo>
                    <a:pt x="2963" y="1"/>
                    <a:pt x="2917" y="9"/>
                    <a:pt x="2863" y="27"/>
                  </a:cubicBezTo>
                  <a:cubicBezTo>
                    <a:pt x="2507" y="144"/>
                    <a:pt x="2141" y="793"/>
                    <a:pt x="1905" y="1078"/>
                  </a:cubicBezTo>
                  <a:cubicBezTo>
                    <a:pt x="1634" y="1403"/>
                    <a:pt x="1366" y="1730"/>
                    <a:pt x="1099" y="2059"/>
                  </a:cubicBezTo>
                  <a:cubicBezTo>
                    <a:pt x="728" y="2514"/>
                    <a:pt x="363" y="2973"/>
                    <a:pt x="1" y="3435"/>
                  </a:cubicBezTo>
                  <a:lnTo>
                    <a:pt x="3856" y="532"/>
                  </a:lnTo>
                  <a:cubicBezTo>
                    <a:pt x="3710" y="435"/>
                    <a:pt x="3564" y="338"/>
                    <a:pt x="3421" y="239"/>
                  </a:cubicBezTo>
                  <a:cubicBezTo>
                    <a:pt x="3232" y="109"/>
                    <a:pt x="3151" y="1"/>
                    <a:pt x="3003" y="1"/>
                  </a:cubicBezTo>
                  <a:close/>
                </a:path>
              </a:pathLst>
            </a:custGeom>
            <a:solidFill>
              <a:srgbClr val="B4B0EF">
                <a:alpha val="383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7287754" y="3743572"/>
              <a:ext cx="313230" cy="375401"/>
            </a:xfrm>
            <a:custGeom>
              <a:avLst/>
              <a:gdLst/>
              <a:ahLst/>
              <a:cxnLst/>
              <a:rect l="l" t="t" r="r" b="b"/>
              <a:pathLst>
                <a:path w="8968" h="10748" extrusionOk="0">
                  <a:moveTo>
                    <a:pt x="8967" y="1"/>
                  </a:moveTo>
                  <a:cubicBezTo>
                    <a:pt x="6354" y="1996"/>
                    <a:pt x="3522" y="3704"/>
                    <a:pt x="748" y="5460"/>
                  </a:cubicBezTo>
                  <a:cubicBezTo>
                    <a:pt x="738" y="5494"/>
                    <a:pt x="721" y="5525"/>
                    <a:pt x="699" y="5551"/>
                  </a:cubicBezTo>
                  <a:cubicBezTo>
                    <a:pt x="448" y="7280"/>
                    <a:pt x="215" y="9012"/>
                    <a:pt x="0" y="10747"/>
                  </a:cubicBezTo>
                  <a:cubicBezTo>
                    <a:pt x="529" y="10072"/>
                    <a:pt x="1065" y="9402"/>
                    <a:pt x="1607" y="8737"/>
                  </a:cubicBezTo>
                  <a:cubicBezTo>
                    <a:pt x="1983" y="8278"/>
                    <a:pt x="2363" y="7823"/>
                    <a:pt x="2745" y="7369"/>
                  </a:cubicBezTo>
                  <a:cubicBezTo>
                    <a:pt x="2866" y="7226"/>
                    <a:pt x="3008" y="6987"/>
                    <a:pt x="3185" y="6862"/>
                  </a:cubicBezTo>
                  <a:cubicBezTo>
                    <a:pt x="5052" y="4524"/>
                    <a:pt x="6979" y="2238"/>
                    <a:pt x="8967" y="1"/>
                  </a:cubicBezTo>
                  <a:close/>
                </a:path>
              </a:pathLst>
            </a:custGeom>
            <a:solidFill>
              <a:srgbClr val="B4B0EF">
                <a:alpha val="383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7193957" y="3695477"/>
              <a:ext cx="423182" cy="214001"/>
            </a:xfrm>
            <a:custGeom>
              <a:avLst/>
              <a:gdLst/>
              <a:ahLst/>
              <a:cxnLst/>
              <a:rect l="l" t="t" r="r" b="b"/>
              <a:pathLst>
                <a:path w="12116" h="6127" extrusionOk="0">
                  <a:moveTo>
                    <a:pt x="12116" y="1"/>
                  </a:moveTo>
                  <a:cubicBezTo>
                    <a:pt x="8025" y="1008"/>
                    <a:pt x="3957" y="2026"/>
                    <a:pt x="1" y="3493"/>
                  </a:cubicBezTo>
                  <a:cubicBezTo>
                    <a:pt x="1013" y="4377"/>
                    <a:pt x="2030" y="5255"/>
                    <a:pt x="3052" y="6127"/>
                  </a:cubicBezTo>
                  <a:cubicBezTo>
                    <a:pt x="6129" y="4178"/>
                    <a:pt x="9278" y="2294"/>
                    <a:pt x="121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7427354" y="3721684"/>
              <a:ext cx="226225" cy="357343"/>
            </a:xfrm>
            <a:custGeom>
              <a:avLst/>
              <a:gdLst/>
              <a:ahLst/>
              <a:cxnLst/>
              <a:rect l="l" t="t" r="r" b="b"/>
              <a:pathLst>
                <a:path w="6477" h="10231" extrusionOk="0">
                  <a:moveTo>
                    <a:pt x="6477" y="0"/>
                  </a:moveTo>
                  <a:lnTo>
                    <a:pt x="6477" y="0"/>
                  </a:lnTo>
                  <a:cubicBezTo>
                    <a:pt x="4244" y="2474"/>
                    <a:pt x="2085" y="5011"/>
                    <a:pt x="1" y="7611"/>
                  </a:cubicBezTo>
                  <a:cubicBezTo>
                    <a:pt x="136" y="7687"/>
                    <a:pt x="259" y="7798"/>
                    <a:pt x="363" y="7870"/>
                  </a:cubicBezTo>
                  <a:cubicBezTo>
                    <a:pt x="813" y="8184"/>
                    <a:pt x="1272" y="8484"/>
                    <a:pt x="1739" y="8774"/>
                  </a:cubicBezTo>
                  <a:cubicBezTo>
                    <a:pt x="2595" y="9303"/>
                    <a:pt x="3476" y="9784"/>
                    <a:pt x="4377" y="10230"/>
                  </a:cubicBezTo>
                  <a:cubicBezTo>
                    <a:pt x="5077" y="6820"/>
                    <a:pt x="5777" y="3410"/>
                    <a:pt x="647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36"/>
          <p:cNvSpPr txBox="1">
            <a:spLocks noGrp="1"/>
          </p:cNvSpPr>
          <p:nvPr>
            <p:ph type="ctrTitle"/>
          </p:nvPr>
        </p:nvSpPr>
        <p:spPr>
          <a:xfrm>
            <a:off x="761555" y="958145"/>
            <a:ext cx="501579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chemeClr val="accent4">
                    <a:lumMod val="50000"/>
                  </a:schemeClr>
                </a:solidFill>
                <a:latin typeface="Monomakh Unicode" pitchFamily="18" charset="0"/>
                <a:ea typeface="Monomakh Unicode" pitchFamily="18" charset="0"/>
              </a:rPr>
              <a:t>Английский, который работает: от учебников, к реальной коммуникации</a:t>
            </a:r>
            <a:endParaRPr sz="2800" b="0">
              <a:solidFill>
                <a:schemeClr val="accent4">
                  <a:lumMod val="50000"/>
                </a:schemeClr>
              </a:solidFill>
              <a:latin typeface="Monomakh Unicode" pitchFamily="18" charset="0"/>
              <a:ea typeface="Monomakh Unicode" pitchFamily="18" charset="0"/>
            </a:endParaRPr>
          </a:p>
        </p:txBody>
      </p:sp>
      <p:sp>
        <p:nvSpPr>
          <p:cNvPr id="1340" name="Google Shape;1340;p36"/>
          <p:cNvSpPr txBox="1">
            <a:spLocks noGrp="1"/>
          </p:cNvSpPr>
          <p:nvPr>
            <p:ph type="subTitle" idx="1"/>
          </p:nvPr>
        </p:nvSpPr>
        <p:spPr>
          <a:xfrm>
            <a:off x="747699" y="3533400"/>
            <a:ext cx="5285955" cy="67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Двуреченская</a:t>
            </a:r>
            <a:r>
              <a:rPr lang="ru-RU" dirty="0" smtClean="0"/>
              <a:t> Екатерина Сергеевна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Учитель английского языка ГБОУ СОШ №1 «ОЦ» с.Борское</a:t>
            </a:r>
            <a:endParaRPr/>
          </a:p>
        </p:txBody>
      </p:sp>
      <p:grpSp>
        <p:nvGrpSpPr>
          <p:cNvPr id="1357" name="Google Shape;1357;p36"/>
          <p:cNvGrpSpPr/>
          <p:nvPr/>
        </p:nvGrpSpPr>
        <p:grpSpPr>
          <a:xfrm>
            <a:off x="8133254" y="675472"/>
            <a:ext cx="275229" cy="351227"/>
            <a:chOff x="6472041" y="1958998"/>
            <a:chExt cx="275229" cy="351227"/>
          </a:xfrm>
        </p:grpSpPr>
        <p:cxnSp>
          <p:nvCxnSpPr>
            <p:cNvPr id="1358" name="Google Shape;1358;p36"/>
            <p:cNvCxnSpPr/>
            <p:nvPr/>
          </p:nvCxnSpPr>
          <p:spPr>
            <a:xfrm rot="10800000" flipH="1">
              <a:off x="6569950" y="2135925"/>
              <a:ext cx="38100" cy="174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9" name="Google Shape;1359;p36"/>
            <p:cNvSpPr/>
            <p:nvPr/>
          </p:nvSpPr>
          <p:spPr>
            <a:xfrm>
              <a:off x="6472041" y="1958998"/>
              <a:ext cx="275229" cy="273273"/>
            </a:xfrm>
            <a:custGeom>
              <a:avLst/>
              <a:gdLst/>
              <a:ahLst/>
              <a:cxnLst/>
              <a:rect l="l" t="t" r="r" b="b"/>
              <a:pathLst>
                <a:path w="7880" h="7824" extrusionOk="0">
                  <a:moveTo>
                    <a:pt x="4058" y="0"/>
                  </a:moveTo>
                  <a:cubicBezTo>
                    <a:pt x="3618" y="0"/>
                    <a:pt x="3187" y="55"/>
                    <a:pt x="2834" y="212"/>
                  </a:cubicBezTo>
                  <a:cubicBezTo>
                    <a:pt x="1891" y="631"/>
                    <a:pt x="2290" y="1638"/>
                    <a:pt x="2759" y="2265"/>
                  </a:cubicBezTo>
                  <a:cubicBezTo>
                    <a:pt x="2804" y="2284"/>
                    <a:pt x="2840" y="2325"/>
                    <a:pt x="2835" y="2378"/>
                  </a:cubicBezTo>
                  <a:cubicBezTo>
                    <a:pt x="2749" y="3336"/>
                    <a:pt x="2469" y="4339"/>
                    <a:pt x="2171" y="5251"/>
                  </a:cubicBezTo>
                  <a:cubicBezTo>
                    <a:pt x="2148" y="5322"/>
                    <a:pt x="2079" y="5394"/>
                    <a:pt x="1999" y="5394"/>
                  </a:cubicBezTo>
                  <a:cubicBezTo>
                    <a:pt x="1994" y="5394"/>
                    <a:pt x="1989" y="5394"/>
                    <a:pt x="1983" y="5393"/>
                  </a:cubicBezTo>
                  <a:cubicBezTo>
                    <a:pt x="1942" y="5389"/>
                    <a:pt x="1901" y="5387"/>
                    <a:pt x="1861" y="5387"/>
                  </a:cubicBezTo>
                  <a:cubicBezTo>
                    <a:pt x="840" y="5387"/>
                    <a:pt x="0" y="6772"/>
                    <a:pt x="1303" y="7179"/>
                  </a:cubicBezTo>
                  <a:cubicBezTo>
                    <a:pt x="1841" y="7347"/>
                    <a:pt x="2424" y="7421"/>
                    <a:pt x="2986" y="7512"/>
                  </a:cubicBezTo>
                  <a:cubicBezTo>
                    <a:pt x="3076" y="7527"/>
                    <a:pt x="3165" y="7543"/>
                    <a:pt x="3254" y="7559"/>
                  </a:cubicBezTo>
                  <a:cubicBezTo>
                    <a:pt x="3334" y="7573"/>
                    <a:pt x="3415" y="7589"/>
                    <a:pt x="3497" y="7605"/>
                  </a:cubicBezTo>
                  <a:cubicBezTo>
                    <a:pt x="3967" y="7701"/>
                    <a:pt x="4476" y="7823"/>
                    <a:pt x="4964" y="7823"/>
                  </a:cubicBezTo>
                  <a:cubicBezTo>
                    <a:pt x="5196" y="7823"/>
                    <a:pt x="5422" y="7796"/>
                    <a:pt x="5638" y="7725"/>
                  </a:cubicBezTo>
                  <a:cubicBezTo>
                    <a:pt x="6055" y="7589"/>
                    <a:pt x="6521" y="7217"/>
                    <a:pt x="6494" y="6729"/>
                  </a:cubicBezTo>
                  <a:cubicBezTo>
                    <a:pt x="6469" y="6257"/>
                    <a:pt x="6036" y="5918"/>
                    <a:pt x="5594" y="5918"/>
                  </a:cubicBezTo>
                  <a:cubicBezTo>
                    <a:pt x="5558" y="5918"/>
                    <a:pt x="5521" y="5920"/>
                    <a:pt x="5485" y="5925"/>
                  </a:cubicBezTo>
                  <a:cubicBezTo>
                    <a:pt x="5475" y="5926"/>
                    <a:pt x="5466" y="5927"/>
                    <a:pt x="5457" y="5927"/>
                  </a:cubicBezTo>
                  <a:cubicBezTo>
                    <a:pt x="5273" y="5927"/>
                    <a:pt x="5232" y="5670"/>
                    <a:pt x="5354" y="5559"/>
                  </a:cubicBezTo>
                  <a:cubicBezTo>
                    <a:pt x="5601" y="4669"/>
                    <a:pt x="5847" y="3779"/>
                    <a:pt x="6093" y="2888"/>
                  </a:cubicBezTo>
                  <a:cubicBezTo>
                    <a:pt x="6114" y="2809"/>
                    <a:pt x="6197" y="2732"/>
                    <a:pt x="6284" y="2732"/>
                  </a:cubicBezTo>
                  <a:cubicBezTo>
                    <a:pt x="6289" y="2732"/>
                    <a:pt x="6294" y="2732"/>
                    <a:pt x="6300" y="2733"/>
                  </a:cubicBezTo>
                  <a:cubicBezTo>
                    <a:pt x="6434" y="2746"/>
                    <a:pt x="6579" y="2759"/>
                    <a:pt x="6724" y="2759"/>
                  </a:cubicBezTo>
                  <a:cubicBezTo>
                    <a:pt x="7040" y="2759"/>
                    <a:pt x="7357" y="2699"/>
                    <a:pt x="7571" y="2458"/>
                  </a:cubicBezTo>
                  <a:cubicBezTo>
                    <a:pt x="7880" y="2108"/>
                    <a:pt x="7819" y="1540"/>
                    <a:pt x="7589" y="1170"/>
                  </a:cubicBezTo>
                  <a:cubicBezTo>
                    <a:pt x="7164" y="485"/>
                    <a:pt x="6233" y="267"/>
                    <a:pt x="5495" y="142"/>
                  </a:cubicBezTo>
                  <a:cubicBezTo>
                    <a:pt x="5073" y="71"/>
                    <a:pt x="4560" y="0"/>
                    <a:pt x="405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433;p39"/>
          <p:cNvGrpSpPr/>
          <p:nvPr/>
        </p:nvGrpSpPr>
        <p:grpSpPr>
          <a:xfrm rot="3191427">
            <a:off x="7392549" y="2827158"/>
            <a:ext cx="1035904" cy="1381998"/>
            <a:chOff x="3034600" y="577975"/>
            <a:chExt cx="908725" cy="991875"/>
          </a:xfrm>
        </p:grpSpPr>
        <p:sp>
          <p:nvSpPr>
            <p:cNvPr id="35" name="Google Shape;1434;p39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5;p39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6;p39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7;p39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8;p39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447;p39"/>
          <p:cNvGrpSpPr/>
          <p:nvPr/>
        </p:nvGrpSpPr>
        <p:grpSpPr>
          <a:xfrm rot="17465045">
            <a:off x="6280027" y="1600813"/>
            <a:ext cx="761150" cy="740975"/>
            <a:chOff x="433763" y="3549850"/>
            <a:chExt cx="761150" cy="740975"/>
          </a:xfrm>
        </p:grpSpPr>
        <p:sp>
          <p:nvSpPr>
            <p:cNvPr id="42" name="Google Shape;1448;p39"/>
            <p:cNvSpPr/>
            <p:nvPr/>
          </p:nvSpPr>
          <p:spPr>
            <a:xfrm>
              <a:off x="433763" y="3549850"/>
              <a:ext cx="761100" cy="740975"/>
            </a:xfrm>
            <a:custGeom>
              <a:avLst/>
              <a:gdLst/>
              <a:ahLst/>
              <a:cxnLst/>
              <a:rect l="l" t="t" r="r" b="b"/>
              <a:pathLst>
                <a:path w="30444" h="29639" extrusionOk="0">
                  <a:moveTo>
                    <a:pt x="25485" y="0"/>
                  </a:moveTo>
                  <a:lnTo>
                    <a:pt x="23641" y="1871"/>
                  </a:lnTo>
                  <a:lnTo>
                    <a:pt x="22248" y="3285"/>
                  </a:lnTo>
                  <a:lnTo>
                    <a:pt x="17895" y="2892"/>
                  </a:lnTo>
                  <a:cubicBezTo>
                    <a:pt x="17812" y="2885"/>
                    <a:pt x="17728" y="2881"/>
                    <a:pt x="17645" y="2881"/>
                  </a:cubicBezTo>
                  <a:cubicBezTo>
                    <a:pt x="16885" y="2881"/>
                    <a:pt x="16154" y="3199"/>
                    <a:pt x="15635" y="3764"/>
                  </a:cubicBezTo>
                  <a:lnTo>
                    <a:pt x="14845" y="4621"/>
                  </a:lnTo>
                  <a:lnTo>
                    <a:pt x="12806" y="6837"/>
                  </a:lnTo>
                  <a:lnTo>
                    <a:pt x="11771" y="7960"/>
                  </a:lnTo>
                  <a:lnTo>
                    <a:pt x="5767" y="14488"/>
                  </a:lnTo>
                  <a:lnTo>
                    <a:pt x="4640" y="15711"/>
                  </a:lnTo>
                  <a:lnTo>
                    <a:pt x="3041" y="17448"/>
                  </a:lnTo>
                  <a:lnTo>
                    <a:pt x="1462" y="19164"/>
                  </a:lnTo>
                  <a:cubicBezTo>
                    <a:pt x="0" y="20750"/>
                    <a:pt x="104" y="23219"/>
                    <a:pt x="1691" y="24677"/>
                  </a:cubicBezTo>
                  <a:lnTo>
                    <a:pt x="2589" y="25502"/>
                  </a:lnTo>
                  <a:lnTo>
                    <a:pt x="5969" y="28610"/>
                  </a:lnTo>
                  <a:cubicBezTo>
                    <a:pt x="6717" y="29298"/>
                    <a:pt x="7663" y="29638"/>
                    <a:pt x="8607" y="29638"/>
                  </a:cubicBezTo>
                  <a:cubicBezTo>
                    <a:pt x="9649" y="29638"/>
                    <a:pt x="10688" y="29223"/>
                    <a:pt x="11456" y="28402"/>
                  </a:cubicBezTo>
                  <a:lnTo>
                    <a:pt x="13397" y="26331"/>
                  </a:lnTo>
                  <a:lnTo>
                    <a:pt x="14378" y="25284"/>
                  </a:lnTo>
                  <a:lnTo>
                    <a:pt x="15825" y="23738"/>
                  </a:lnTo>
                  <a:lnTo>
                    <a:pt x="22069" y="17078"/>
                  </a:lnTo>
                  <a:lnTo>
                    <a:pt x="23424" y="15630"/>
                  </a:lnTo>
                  <a:lnTo>
                    <a:pt x="25295" y="13633"/>
                  </a:lnTo>
                  <a:lnTo>
                    <a:pt x="26172" y="12696"/>
                  </a:lnTo>
                  <a:cubicBezTo>
                    <a:pt x="26727" y="12100"/>
                    <a:pt x="26991" y="11289"/>
                    <a:pt x="26887" y="10480"/>
                  </a:cubicBezTo>
                  <a:lnTo>
                    <a:pt x="26545" y="7794"/>
                  </a:lnTo>
                  <a:lnTo>
                    <a:pt x="26398" y="6643"/>
                  </a:lnTo>
                  <a:lnTo>
                    <a:pt x="30177" y="2383"/>
                  </a:lnTo>
                  <a:cubicBezTo>
                    <a:pt x="30444" y="2080"/>
                    <a:pt x="30315" y="1604"/>
                    <a:pt x="29934" y="1477"/>
                  </a:cubicBezTo>
                  <a:lnTo>
                    <a:pt x="2548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9;p39"/>
            <p:cNvSpPr/>
            <p:nvPr/>
          </p:nvSpPr>
          <p:spPr>
            <a:xfrm>
              <a:off x="509813" y="3665400"/>
              <a:ext cx="556325" cy="542725"/>
            </a:xfrm>
            <a:custGeom>
              <a:avLst/>
              <a:gdLst/>
              <a:ahLst/>
              <a:cxnLst/>
              <a:rect l="l" t="t" r="r" b="b"/>
              <a:pathLst>
                <a:path w="22253" h="21709" extrusionOk="0">
                  <a:moveTo>
                    <a:pt x="11805" y="0"/>
                  </a:moveTo>
                  <a:lnTo>
                    <a:pt x="9765" y="2217"/>
                  </a:lnTo>
                  <a:lnTo>
                    <a:pt x="8730" y="3340"/>
                  </a:lnTo>
                  <a:lnTo>
                    <a:pt x="2726" y="9867"/>
                  </a:lnTo>
                  <a:lnTo>
                    <a:pt x="1600" y="11091"/>
                  </a:lnTo>
                  <a:lnTo>
                    <a:pt x="0" y="12828"/>
                  </a:lnTo>
                  <a:cubicBezTo>
                    <a:pt x="1931" y="14976"/>
                    <a:pt x="3950" y="17066"/>
                    <a:pt x="6161" y="18861"/>
                  </a:cubicBezTo>
                  <a:cubicBezTo>
                    <a:pt x="7486" y="19931"/>
                    <a:pt x="8875" y="20898"/>
                    <a:pt x="10355" y="21709"/>
                  </a:cubicBezTo>
                  <a:lnTo>
                    <a:pt x="11336" y="20662"/>
                  </a:lnTo>
                  <a:lnTo>
                    <a:pt x="12783" y="19116"/>
                  </a:lnTo>
                  <a:lnTo>
                    <a:pt x="19027" y="12457"/>
                  </a:lnTo>
                  <a:lnTo>
                    <a:pt x="20382" y="11008"/>
                  </a:lnTo>
                  <a:lnTo>
                    <a:pt x="22253" y="9011"/>
                  </a:lnTo>
                  <a:cubicBezTo>
                    <a:pt x="21413" y="8424"/>
                    <a:pt x="20585" y="7823"/>
                    <a:pt x="19771" y="7203"/>
                  </a:cubicBezTo>
                  <a:cubicBezTo>
                    <a:pt x="18689" y="6380"/>
                    <a:pt x="17632" y="5527"/>
                    <a:pt x="16595" y="4645"/>
                  </a:cubicBezTo>
                  <a:cubicBezTo>
                    <a:pt x="15390" y="3619"/>
                    <a:pt x="14219" y="2553"/>
                    <a:pt x="13079" y="1453"/>
                  </a:cubicBezTo>
                  <a:cubicBezTo>
                    <a:pt x="12678" y="1063"/>
                    <a:pt x="12250" y="531"/>
                    <a:pt x="118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50;p39"/>
            <p:cNvSpPr/>
            <p:nvPr/>
          </p:nvSpPr>
          <p:spPr>
            <a:xfrm>
              <a:off x="728063" y="3720750"/>
              <a:ext cx="291350" cy="256050"/>
            </a:xfrm>
            <a:custGeom>
              <a:avLst/>
              <a:gdLst/>
              <a:ahLst/>
              <a:cxnLst/>
              <a:rect l="l" t="t" r="r" b="b"/>
              <a:pathLst>
                <a:path w="11654" h="10242" extrusionOk="0">
                  <a:moveTo>
                    <a:pt x="1037" y="1"/>
                  </a:moveTo>
                  <a:lnTo>
                    <a:pt x="0" y="1124"/>
                  </a:lnTo>
                  <a:cubicBezTo>
                    <a:pt x="1479" y="2730"/>
                    <a:pt x="3037" y="4260"/>
                    <a:pt x="4672" y="5707"/>
                  </a:cubicBezTo>
                  <a:cubicBezTo>
                    <a:pt x="5641" y="6562"/>
                    <a:pt x="6630" y="7397"/>
                    <a:pt x="7643" y="8204"/>
                  </a:cubicBezTo>
                  <a:cubicBezTo>
                    <a:pt x="8457" y="8858"/>
                    <a:pt x="9284" y="9495"/>
                    <a:pt x="10124" y="10114"/>
                  </a:cubicBezTo>
                  <a:cubicBezTo>
                    <a:pt x="10182" y="10157"/>
                    <a:pt x="10239" y="10201"/>
                    <a:pt x="10297" y="10242"/>
                  </a:cubicBezTo>
                  <a:lnTo>
                    <a:pt x="11653" y="8794"/>
                  </a:lnTo>
                  <a:cubicBezTo>
                    <a:pt x="10764" y="8184"/>
                    <a:pt x="9881" y="7565"/>
                    <a:pt x="9016" y="6923"/>
                  </a:cubicBezTo>
                  <a:cubicBezTo>
                    <a:pt x="8365" y="6443"/>
                    <a:pt x="7726" y="5952"/>
                    <a:pt x="7099" y="5437"/>
                  </a:cubicBezTo>
                  <a:cubicBezTo>
                    <a:pt x="5532" y="4152"/>
                    <a:pt x="4018" y="2803"/>
                    <a:pt x="2532" y="1427"/>
                  </a:cubicBezTo>
                  <a:cubicBezTo>
                    <a:pt x="2028" y="958"/>
                    <a:pt x="1528" y="483"/>
                    <a:pt x="103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51;p39"/>
            <p:cNvSpPr/>
            <p:nvPr/>
          </p:nvSpPr>
          <p:spPr>
            <a:xfrm>
              <a:off x="549788" y="3912025"/>
              <a:ext cx="279675" cy="269925"/>
            </a:xfrm>
            <a:custGeom>
              <a:avLst/>
              <a:gdLst/>
              <a:ahLst/>
              <a:cxnLst/>
              <a:rect l="l" t="t" r="r" b="b"/>
              <a:pathLst>
                <a:path w="11187" h="10797" extrusionOk="0">
                  <a:moveTo>
                    <a:pt x="1126" y="1"/>
                  </a:moveTo>
                  <a:lnTo>
                    <a:pt x="1" y="1224"/>
                  </a:lnTo>
                  <a:cubicBezTo>
                    <a:pt x="198" y="1460"/>
                    <a:pt x="398" y="1697"/>
                    <a:pt x="594" y="1928"/>
                  </a:cubicBezTo>
                  <a:cubicBezTo>
                    <a:pt x="1906" y="3476"/>
                    <a:pt x="3292" y="4956"/>
                    <a:pt x="4752" y="6365"/>
                  </a:cubicBezTo>
                  <a:cubicBezTo>
                    <a:pt x="5270" y="6863"/>
                    <a:pt x="5797" y="7366"/>
                    <a:pt x="6334" y="7862"/>
                  </a:cubicBezTo>
                  <a:cubicBezTo>
                    <a:pt x="7424" y="8875"/>
                    <a:pt x="8554" y="9873"/>
                    <a:pt x="9737" y="10797"/>
                  </a:cubicBezTo>
                  <a:lnTo>
                    <a:pt x="11186" y="9251"/>
                  </a:lnTo>
                  <a:cubicBezTo>
                    <a:pt x="10082" y="8394"/>
                    <a:pt x="8977" y="7539"/>
                    <a:pt x="7903" y="6642"/>
                  </a:cubicBezTo>
                  <a:cubicBezTo>
                    <a:pt x="7317" y="6149"/>
                    <a:pt x="6735" y="5644"/>
                    <a:pt x="6171" y="5121"/>
                  </a:cubicBezTo>
                  <a:cubicBezTo>
                    <a:pt x="4798" y="3851"/>
                    <a:pt x="3474" y="2526"/>
                    <a:pt x="2188" y="1171"/>
                  </a:cubicBezTo>
                  <a:cubicBezTo>
                    <a:pt x="1827" y="793"/>
                    <a:pt x="1476" y="400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52;p39"/>
            <p:cNvSpPr/>
            <p:nvPr/>
          </p:nvSpPr>
          <p:spPr>
            <a:xfrm>
              <a:off x="1024813" y="3549850"/>
              <a:ext cx="170100" cy="126700"/>
            </a:xfrm>
            <a:custGeom>
              <a:avLst/>
              <a:gdLst/>
              <a:ahLst/>
              <a:cxnLst/>
              <a:rect l="l" t="t" r="r" b="b"/>
              <a:pathLst>
                <a:path w="6804" h="5068" extrusionOk="0">
                  <a:moveTo>
                    <a:pt x="1845" y="0"/>
                  </a:moveTo>
                  <a:lnTo>
                    <a:pt x="1" y="1871"/>
                  </a:lnTo>
                  <a:cubicBezTo>
                    <a:pt x="1014" y="2717"/>
                    <a:pt x="2774" y="4097"/>
                    <a:pt x="4156" y="5068"/>
                  </a:cubicBezTo>
                  <a:lnTo>
                    <a:pt x="6537" y="2383"/>
                  </a:lnTo>
                  <a:cubicBezTo>
                    <a:pt x="6804" y="2080"/>
                    <a:pt x="6676" y="1604"/>
                    <a:pt x="6294" y="1477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3845">
            <a:off x="7310868" y="1904998"/>
            <a:ext cx="1236769" cy="692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5897">
            <a:off x="5927583" y="2900568"/>
            <a:ext cx="1152091" cy="679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73100"/>
            <a:ext cx="69532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862" y="661761"/>
            <a:ext cx="4057196" cy="405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257" y="620486"/>
            <a:ext cx="6360716" cy="4185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2352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_____________</a:t>
            </a: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My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souvenir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visited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souvenir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want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 about the price.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 for my 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souvenir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 that it's too expensive.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phrase was 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name is _________________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23;p36"/>
          <p:cNvGrpSpPr/>
          <p:nvPr/>
        </p:nvGrpSpPr>
        <p:grpSpPr>
          <a:xfrm>
            <a:off x="7045352" y="830546"/>
            <a:ext cx="732822" cy="694261"/>
            <a:chOff x="7193957" y="3695477"/>
            <a:chExt cx="459623" cy="435437"/>
          </a:xfrm>
        </p:grpSpPr>
        <p:sp>
          <p:nvSpPr>
            <p:cNvPr id="1324" name="Google Shape;1324;p36"/>
            <p:cNvSpPr/>
            <p:nvPr/>
          </p:nvSpPr>
          <p:spPr>
            <a:xfrm>
              <a:off x="7310228" y="4010903"/>
              <a:ext cx="134680" cy="120011"/>
            </a:xfrm>
            <a:custGeom>
              <a:avLst/>
              <a:gdLst/>
              <a:ahLst/>
              <a:cxnLst/>
              <a:rect l="l" t="t" r="r" b="b"/>
              <a:pathLst>
                <a:path w="3856" h="3436" extrusionOk="0">
                  <a:moveTo>
                    <a:pt x="3003" y="1"/>
                  </a:moveTo>
                  <a:cubicBezTo>
                    <a:pt x="2963" y="1"/>
                    <a:pt x="2917" y="9"/>
                    <a:pt x="2863" y="27"/>
                  </a:cubicBezTo>
                  <a:cubicBezTo>
                    <a:pt x="2507" y="144"/>
                    <a:pt x="2141" y="793"/>
                    <a:pt x="1905" y="1078"/>
                  </a:cubicBezTo>
                  <a:cubicBezTo>
                    <a:pt x="1634" y="1403"/>
                    <a:pt x="1366" y="1730"/>
                    <a:pt x="1099" y="2059"/>
                  </a:cubicBezTo>
                  <a:cubicBezTo>
                    <a:pt x="728" y="2514"/>
                    <a:pt x="363" y="2973"/>
                    <a:pt x="1" y="3435"/>
                  </a:cubicBezTo>
                  <a:lnTo>
                    <a:pt x="3856" y="532"/>
                  </a:lnTo>
                  <a:cubicBezTo>
                    <a:pt x="3710" y="435"/>
                    <a:pt x="3564" y="338"/>
                    <a:pt x="3421" y="239"/>
                  </a:cubicBezTo>
                  <a:cubicBezTo>
                    <a:pt x="3232" y="109"/>
                    <a:pt x="3151" y="1"/>
                    <a:pt x="3003" y="1"/>
                  </a:cubicBezTo>
                  <a:close/>
                </a:path>
              </a:pathLst>
            </a:custGeom>
            <a:solidFill>
              <a:srgbClr val="B4B0EF">
                <a:alpha val="383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7287754" y="3743572"/>
              <a:ext cx="313230" cy="375401"/>
            </a:xfrm>
            <a:custGeom>
              <a:avLst/>
              <a:gdLst/>
              <a:ahLst/>
              <a:cxnLst/>
              <a:rect l="l" t="t" r="r" b="b"/>
              <a:pathLst>
                <a:path w="8968" h="10748" extrusionOk="0">
                  <a:moveTo>
                    <a:pt x="8967" y="1"/>
                  </a:moveTo>
                  <a:cubicBezTo>
                    <a:pt x="6354" y="1996"/>
                    <a:pt x="3522" y="3704"/>
                    <a:pt x="748" y="5460"/>
                  </a:cubicBezTo>
                  <a:cubicBezTo>
                    <a:pt x="738" y="5494"/>
                    <a:pt x="721" y="5525"/>
                    <a:pt x="699" y="5551"/>
                  </a:cubicBezTo>
                  <a:cubicBezTo>
                    <a:pt x="448" y="7280"/>
                    <a:pt x="215" y="9012"/>
                    <a:pt x="0" y="10747"/>
                  </a:cubicBezTo>
                  <a:cubicBezTo>
                    <a:pt x="529" y="10072"/>
                    <a:pt x="1065" y="9402"/>
                    <a:pt x="1607" y="8737"/>
                  </a:cubicBezTo>
                  <a:cubicBezTo>
                    <a:pt x="1983" y="8278"/>
                    <a:pt x="2363" y="7823"/>
                    <a:pt x="2745" y="7369"/>
                  </a:cubicBezTo>
                  <a:cubicBezTo>
                    <a:pt x="2866" y="7226"/>
                    <a:pt x="3008" y="6987"/>
                    <a:pt x="3185" y="6862"/>
                  </a:cubicBezTo>
                  <a:cubicBezTo>
                    <a:pt x="5052" y="4524"/>
                    <a:pt x="6979" y="2238"/>
                    <a:pt x="8967" y="1"/>
                  </a:cubicBezTo>
                  <a:close/>
                </a:path>
              </a:pathLst>
            </a:custGeom>
            <a:solidFill>
              <a:srgbClr val="B4B0EF">
                <a:alpha val="383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7193957" y="3695477"/>
              <a:ext cx="423182" cy="214001"/>
            </a:xfrm>
            <a:custGeom>
              <a:avLst/>
              <a:gdLst/>
              <a:ahLst/>
              <a:cxnLst/>
              <a:rect l="l" t="t" r="r" b="b"/>
              <a:pathLst>
                <a:path w="12116" h="6127" extrusionOk="0">
                  <a:moveTo>
                    <a:pt x="12116" y="1"/>
                  </a:moveTo>
                  <a:cubicBezTo>
                    <a:pt x="8025" y="1008"/>
                    <a:pt x="3957" y="2026"/>
                    <a:pt x="1" y="3493"/>
                  </a:cubicBezTo>
                  <a:cubicBezTo>
                    <a:pt x="1013" y="4377"/>
                    <a:pt x="2030" y="5255"/>
                    <a:pt x="3052" y="6127"/>
                  </a:cubicBezTo>
                  <a:cubicBezTo>
                    <a:pt x="6129" y="4178"/>
                    <a:pt x="9278" y="2294"/>
                    <a:pt x="121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7427354" y="3721684"/>
              <a:ext cx="226225" cy="357343"/>
            </a:xfrm>
            <a:custGeom>
              <a:avLst/>
              <a:gdLst/>
              <a:ahLst/>
              <a:cxnLst/>
              <a:rect l="l" t="t" r="r" b="b"/>
              <a:pathLst>
                <a:path w="6477" h="10231" extrusionOk="0">
                  <a:moveTo>
                    <a:pt x="6477" y="0"/>
                  </a:moveTo>
                  <a:lnTo>
                    <a:pt x="6477" y="0"/>
                  </a:lnTo>
                  <a:cubicBezTo>
                    <a:pt x="4244" y="2474"/>
                    <a:pt x="2085" y="5011"/>
                    <a:pt x="1" y="7611"/>
                  </a:cubicBezTo>
                  <a:cubicBezTo>
                    <a:pt x="136" y="7687"/>
                    <a:pt x="259" y="7798"/>
                    <a:pt x="363" y="7870"/>
                  </a:cubicBezTo>
                  <a:cubicBezTo>
                    <a:pt x="813" y="8184"/>
                    <a:pt x="1272" y="8484"/>
                    <a:pt x="1739" y="8774"/>
                  </a:cubicBezTo>
                  <a:cubicBezTo>
                    <a:pt x="2595" y="9303"/>
                    <a:pt x="3476" y="9784"/>
                    <a:pt x="4377" y="10230"/>
                  </a:cubicBezTo>
                  <a:cubicBezTo>
                    <a:pt x="5077" y="6820"/>
                    <a:pt x="5777" y="3410"/>
                    <a:pt x="647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36"/>
          <p:cNvSpPr txBox="1">
            <a:spLocks noGrp="1"/>
          </p:cNvSpPr>
          <p:nvPr>
            <p:ph type="ctrTitle"/>
          </p:nvPr>
        </p:nvSpPr>
        <p:spPr>
          <a:xfrm>
            <a:off x="761555" y="958145"/>
            <a:ext cx="501579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chemeClr val="accent4">
                    <a:lumMod val="50000"/>
                  </a:schemeClr>
                </a:solidFill>
                <a:latin typeface="Monomakh Unicode" pitchFamily="18" charset="0"/>
                <a:ea typeface="Monomakh Unicode" pitchFamily="18" charset="0"/>
              </a:rPr>
              <a:t>Английский, который работает: от учебников, к реальной коммуникации</a:t>
            </a:r>
            <a:endParaRPr sz="2800" b="0">
              <a:solidFill>
                <a:schemeClr val="accent4">
                  <a:lumMod val="50000"/>
                </a:schemeClr>
              </a:solidFill>
              <a:latin typeface="Monomakh Unicode" pitchFamily="18" charset="0"/>
              <a:ea typeface="Monomakh Unicode" pitchFamily="18" charset="0"/>
            </a:endParaRPr>
          </a:p>
        </p:txBody>
      </p:sp>
      <p:sp>
        <p:nvSpPr>
          <p:cNvPr id="1340" name="Google Shape;1340;p36"/>
          <p:cNvSpPr txBox="1">
            <a:spLocks noGrp="1"/>
          </p:cNvSpPr>
          <p:nvPr>
            <p:ph type="subTitle" idx="1"/>
          </p:nvPr>
        </p:nvSpPr>
        <p:spPr>
          <a:xfrm>
            <a:off x="747699" y="3533400"/>
            <a:ext cx="5285955" cy="67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Двуреченская</a:t>
            </a:r>
            <a:r>
              <a:rPr lang="ru-RU" dirty="0" smtClean="0"/>
              <a:t> Екатерина Сергеевна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Учитель английского языка ГБОУ СОШ №1 «ОЦ» с.Борское</a:t>
            </a:r>
            <a:endParaRPr/>
          </a:p>
        </p:txBody>
      </p:sp>
      <p:grpSp>
        <p:nvGrpSpPr>
          <p:cNvPr id="3" name="Google Shape;1357;p36"/>
          <p:cNvGrpSpPr/>
          <p:nvPr/>
        </p:nvGrpSpPr>
        <p:grpSpPr>
          <a:xfrm>
            <a:off x="8133254" y="675472"/>
            <a:ext cx="275229" cy="351227"/>
            <a:chOff x="6472041" y="1958998"/>
            <a:chExt cx="275229" cy="351227"/>
          </a:xfrm>
        </p:grpSpPr>
        <p:cxnSp>
          <p:nvCxnSpPr>
            <p:cNvPr id="1358" name="Google Shape;1358;p36"/>
            <p:cNvCxnSpPr/>
            <p:nvPr/>
          </p:nvCxnSpPr>
          <p:spPr>
            <a:xfrm rot="10800000" flipH="1">
              <a:off x="6569950" y="2135925"/>
              <a:ext cx="38100" cy="174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9" name="Google Shape;1359;p36"/>
            <p:cNvSpPr/>
            <p:nvPr/>
          </p:nvSpPr>
          <p:spPr>
            <a:xfrm>
              <a:off x="6472041" y="1958998"/>
              <a:ext cx="275229" cy="273273"/>
            </a:xfrm>
            <a:custGeom>
              <a:avLst/>
              <a:gdLst/>
              <a:ahLst/>
              <a:cxnLst/>
              <a:rect l="l" t="t" r="r" b="b"/>
              <a:pathLst>
                <a:path w="7880" h="7824" extrusionOk="0">
                  <a:moveTo>
                    <a:pt x="4058" y="0"/>
                  </a:moveTo>
                  <a:cubicBezTo>
                    <a:pt x="3618" y="0"/>
                    <a:pt x="3187" y="55"/>
                    <a:pt x="2834" y="212"/>
                  </a:cubicBezTo>
                  <a:cubicBezTo>
                    <a:pt x="1891" y="631"/>
                    <a:pt x="2290" y="1638"/>
                    <a:pt x="2759" y="2265"/>
                  </a:cubicBezTo>
                  <a:cubicBezTo>
                    <a:pt x="2804" y="2284"/>
                    <a:pt x="2840" y="2325"/>
                    <a:pt x="2835" y="2378"/>
                  </a:cubicBezTo>
                  <a:cubicBezTo>
                    <a:pt x="2749" y="3336"/>
                    <a:pt x="2469" y="4339"/>
                    <a:pt x="2171" y="5251"/>
                  </a:cubicBezTo>
                  <a:cubicBezTo>
                    <a:pt x="2148" y="5322"/>
                    <a:pt x="2079" y="5394"/>
                    <a:pt x="1999" y="5394"/>
                  </a:cubicBezTo>
                  <a:cubicBezTo>
                    <a:pt x="1994" y="5394"/>
                    <a:pt x="1989" y="5394"/>
                    <a:pt x="1983" y="5393"/>
                  </a:cubicBezTo>
                  <a:cubicBezTo>
                    <a:pt x="1942" y="5389"/>
                    <a:pt x="1901" y="5387"/>
                    <a:pt x="1861" y="5387"/>
                  </a:cubicBezTo>
                  <a:cubicBezTo>
                    <a:pt x="840" y="5387"/>
                    <a:pt x="0" y="6772"/>
                    <a:pt x="1303" y="7179"/>
                  </a:cubicBezTo>
                  <a:cubicBezTo>
                    <a:pt x="1841" y="7347"/>
                    <a:pt x="2424" y="7421"/>
                    <a:pt x="2986" y="7512"/>
                  </a:cubicBezTo>
                  <a:cubicBezTo>
                    <a:pt x="3076" y="7527"/>
                    <a:pt x="3165" y="7543"/>
                    <a:pt x="3254" y="7559"/>
                  </a:cubicBezTo>
                  <a:cubicBezTo>
                    <a:pt x="3334" y="7573"/>
                    <a:pt x="3415" y="7589"/>
                    <a:pt x="3497" y="7605"/>
                  </a:cubicBezTo>
                  <a:cubicBezTo>
                    <a:pt x="3967" y="7701"/>
                    <a:pt x="4476" y="7823"/>
                    <a:pt x="4964" y="7823"/>
                  </a:cubicBezTo>
                  <a:cubicBezTo>
                    <a:pt x="5196" y="7823"/>
                    <a:pt x="5422" y="7796"/>
                    <a:pt x="5638" y="7725"/>
                  </a:cubicBezTo>
                  <a:cubicBezTo>
                    <a:pt x="6055" y="7589"/>
                    <a:pt x="6521" y="7217"/>
                    <a:pt x="6494" y="6729"/>
                  </a:cubicBezTo>
                  <a:cubicBezTo>
                    <a:pt x="6469" y="6257"/>
                    <a:pt x="6036" y="5918"/>
                    <a:pt x="5594" y="5918"/>
                  </a:cubicBezTo>
                  <a:cubicBezTo>
                    <a:pt x="5558" y="5918"/>
                    <a:pt x="5521" y="5920"/>
                    <a:pt x="5485" y="5925"/>
                  </a:cubicBezTo>
                  <a:cubicBezTo>
                    <a:pt x="5475" y="5926"/>
                    <a:pt x="5466" y="5927"/>
                    <a:pt x="5457" y="5927"/>
                  </a:cubicBezTo>
                  <a:cubicBezTo>
                    <a:pt x="5273" y="5927"/>
                    <a:pt x="5232" y="5670"/>
                    <a:pt x="5354" y="5559"/>
                  </a:cubicBezTo>
                  <a:cubicBezTo>
                    <a:pt x="5601" y="4669"/>
                    <a:pt x="5847" y="3779"/>
                    <a:pt x="6093" y="2888"/>
                  </a:cubicBezTo>
                  <a:cubicBezTo>
                    <a:pt x="6114" y="2809"/>
                    <a:pt x="6197" y="2732"/>
                    <a:pt x="6284" y="2732"/>
                  </a:cubicBezTo>
                  <a:cubicBezTo>
                    <a:pt x="6289" y="2732"/>
                    <a:pt x="6294" y="2732"/>
                    <a:pt x="6300" y="2733"/>
                  </a:cubicBezTo>
                  <a:cubicBezTo>
                    <a:pt x="6434" y="2746"/>
                    <a:pt x="6579" y="2759"/>
                    <a:pt x="6724" y="2759"/>
                  </a:cubicBezTo>
                  <a:cubicBezTo>
                    <a:pt x="7040" y="2759"/>
                    <a:pt x="7357" y="2699"/>
                    <a:pt x="7571" y="2458"/>
                  </a:cubicBezTo>
                  <a:cubicBezTo>
                    <a:pt x="7880" y="2108"/>
                    <a:pt x="7819" y="1540"/>
                    <a:pt x="7589" y="1170"/>
                  </a:cubicBezTo>
                  <a:cubicBezTo>
                    <a:pt x="7164" y="485"/>
                    <a:pt x="6233" y="267"/>
                    <a:pt x="5495" y="142"/>
                  </a:cubicBezTo>
                  <a:cubicBezTo>
                    <a:pt x="5073" y="71"/>
                    <a:pt x="4560" y="0"/>
                    <a:pt x="405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433;p39"/>
          <p:cNvGrpSpPr/>
          <p:nvPr/>
        </p:nvGrpSpPr>
        <p:grpSpPr>
          <a:xfrm rot="3191427">
            <a:off x="7392549" y="2827158"/>
            <a:ext cx="1035904" cy="1381998"/>
            <a:chOff x="3034600" y="577975"/>
            <a:chExt cx="908725" cy="991875"/>
          </a:xfrm>
        </p:grpSpPr>
        <p:sp>
          <p:nvSpPr>
            <p:cNvPr id="35" name="Google Shape;1434;p39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5;p39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6;p39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7;p39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8;p39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7;p39"/>
          <p:cNvGrpSpPr/>
          <p:nvPr/>
        </p:nvGrpSpPr>
        <p:grpSpPr>
          <a:xfrm rot="17465045">
            <a:off x="6280027" y="1600813"/>
            <a:ext cx="761150" cy="740975"/>
            <a:chOff x="433763" y="3549850"/>
            <a:chExt cx="761150" cy="740975"/>
          </a:xfrm>
        </p:grpSpPr>
        <p:sp>
          <p:nvSpPr>
            <p:cNvPr id="42" name="Google Shape;1448;p39"/>
            <p:cNvSpPr/>
            <p:nvPr/>
          </p:nvSpPr>
          <p:spPr>
            <a:xfrm>
              <a:off x="433763" y="3549850"/>
              <a:ext cx="761100" cy="740975"/>
            </a:xfrm>
            <a:custGeom>
              <a:avLst/>
              <a:gdLst/>
              <a:ahLst/>
              <a:cxnLst/>
              <a:rect l="l" t="t" r="r" b="b"/>
              <a:pathLst>
                <a:path w="30444" h="29639" extrusionOk="0">
                  <a:moveTo>
                    <a:pt x="25485" y="0"/>
                  </a:moveTo>
                  <a:lnTo>
                    <a:pt x="23641" y="1871"/>
                  </a:lnTo>
                  <a:lnTo>
                    <a:pt x="22248" y="3285"/>
                  </a:lnTo>
                  <a:lnTo>
                    <a:pt x="17895" y="2892"/>
                  </a:lnTo>
                  <a:cubicBezTo>
                    <a:pt x="17812" y="2885"/>
                    <a:pt x="17728" y="2881"/>
                    <a:pt x="17645" y="2881"/>
                  </a:cubicBezTo>
                  <a:cubicBezTo>
                    <a:pt x="16885" y="2881"/>
                    <a:pt x="16154" y="3199"/>
                    <a:pt x="15635" y="3764"/>
                  </a:cubicBezTo>
                  <a:lnTo>
                    <a:pt x="14845" y="4621"/>
                  </a:lnTo>
                  <a:lnTo>
                    <a:pt x="12806" y="6837"/>
                  </a:lnTo>
                  <a:lnTo>
                    <a:pt x="11771" y="7960"/>
                  </a:lnTo>
                  <a:lnTo>
                    <a:pt x="5767" y="14488"/>
                  </a:lnTo>
                  <a:lnTo>
                    <a:pt x="4640" y="15711"/>
                  </a:lnTo>
                  <a:lnTo>
                    <a:pt x="3041" y="17448"/>
                  </a:lnTo>
                  <a:lnTo>
                    <a:pt x="1462" y="19164"/>
                  </a:lnTo>
                  <a:cubicBezTo>
                    <a:pt x="0" y="20750"/>
                    <a:pt x="104" y="23219"/>
                    <a:pt x="1691" y="24677"/>
                  </a:cubicBezTo>
                  <a:lnTo>
                    <a:pt x="2589" y="25502"/>
                  </a:lnTo>
                  <a:lnTo>
                    <a:pt x="5969" y="28610"/>
                  </a:lnTo>
                  <a:cubicBezTo>
                    <a:pt x="6717" y="29298"/>
                    <a:pt x="7663" y="29638"/>
                    <a:pt x="8607" y="29638"/>
                  </a:cubicBezTo>
                  <a:cubicBezTo>
                    <a:pt x="9649" y="29638"/>
                    <a:pt x="10688" y="29223"/>
                    <a:pt x="11456" y="28402"/>
                  </a:cubicBezTo>
                  <a:lnTo>
                    <a:pt x="13397" y="26331"/>
                  </a:lnTo>
                  <a:lnTo>
                    <a:pt x="14378" y="25284"/>
                  </a:lnTo>
                  <a:lnTo>
                    <a:pt x="15825" y="23738"/>
                  </a:lnTo>
                  <a:lnTo>
                    <a:pt x="22069" y="17078"/>
                  </a:lnTo>
                  <a:lnTo>
                    <a:pt x="23424" y="15630"/>
                  </a:lnTo>
                  <a:lnTo>
                    <a:pt x="25295" y="13633"/>
                  </a:lnTo>
                  <a:lnTo>
                    <a:pt x="26172" y="12696"/>
                  </a:lnTo>
                  <a:cubicBezTo>
                    <a:pt x="26727" y="12100"/>
                    <a:pt x="26991" y="11289"/>
                    <a:pt x="26887" y="10480"/>
                  </a:cubicBezTo>
                  <a:lnTo>
                    <a:pt x="26545" y="7794"/>
                  </a:lnTo>
                  <a:lnTo>
                    <a:pt x="26398" y="6643"/>
                  </a:lnTo>
                  <a:lnTo>
                    <a:pt x="30177" y="2383"/>
                  </a:lnTo>
                  <a:cubicBezTo>
                    <a:pt x="30444" y="2080"/>
                    <a:pt x="30315" y="1604"/>
                    <a:pt x="29934" y="1477"/>
                  </a:cubicBezTo>
                  <a:lnTo>
                    <a:pt x="2548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9;p39"/>
            <p:cNvSpPr/>
            <p:nvPr/>
          </p:nvSpPr>
          <p:spPr>
            <a:xfrm>
              <a:off x="509813" y="3665400"/>
              <a:ext cx="556325" cy="542725"/>
            </a:xfrm>
            <a:custGeom>
              <a:avLst/>
              <a:gdLst/>
              <a:ahLst/>
              <a:cxnLst/>
              <a:rect l="l" t="t" r="r" b="b"/>
              <a:pathLst>
                <a:path w="22253" h="21709" extrusionOk="0">
                  <a:moveTo>
                    <a:pt x="11805" y="0"/>
                  </a:moveTo>
                  <a:lnTo>
                    <a:pt x="9765" y="2217"/>
                  </a:lnTo>
                  <a:lnTo>
                    <a:pt x="8730" y="3340"/>
                  </a:lnTo>
                  <a:lnTo>
                    <a:pt x="2726" y="9867"/>
                  </a:lnTo>
                  <a:lnTo>
                    <a:pt x="1600" y="11091"/>
                  </a:lnTo>
                  <a:lnTo>
                    <a:pt x="0" y="12828"/>
                  </a:lnTo>
                  <a:cubicBezTo>
                    <a:pt x="1931" y="14976"/>
                    <a:pt x="3950" y="17066"/>
                    <a:pt x="6161" y="18861"/>
                  </a:cubicBezTo>
                  <a:cubicBezTo>
                    <a:pt x="7486" y="19931"/>
                    <a:pt x="8875" y="20898"/>
                    <a:pt x="10355" y="21709"/>
                  </a:cubicBezTo>
                  <a:lnTo>
                    <a:pt x="11336" y="20662"/>
                  </a:lnTo>
                  <a:lnTo>
                    <a:pt x="12783" y="19116"/>
                  </a:lnTo>
                  <a:lnTo>
                    <a:pt x="19027" y="12457"/>
                  </a:lnTo>
                  <a:lnTo>
                    <a:pt x="20382" y="11008"/>
                  </a:lnTo>
                  <a:lnTo>
                    <a:pt x="22253" y="9011"/>
                  </a:lnTo>
                  <a:cubicBezTo>
                    <a:pt x="21413" y="8424"/>
                    <a:pt x="20585" y="7823"/>
                    <a:pt x="19771" y="7203"/>
                  </a:cubicBezTo>
                  <a:cubicBezTo>
                    <a:pt x="18689" y="6380"/>
                    <a:pt x="17632" y="5527"/>
                    <a:pt x="16595" y="4645"/>
                  </a:cubicBezTo>
                  <a:cubicBezTo>
                    <a:pt x="15390" y="3619"/>
                    <a:pt x="14219" y="2553"/>
                    <a:pt x="13079" y="1453"/>
                  </a:cubicBezTo>
                  <a:cubicBezTo>
                    <a:pt x="12678" y="1063"/>
                    <a:pt x="12250" y="531"/>
                    <a:pt x="118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50;p39"/>
            <p:cNvSpPr/>
            <p:nvPr/>
          </p:nvSpPr>
          <p:spPr>
            <a:xfrm>
              <a:off x="728063" y="3720750"/>
              <a:ext cx="291350" cy="256050"/>
            </a:xfrm>
            <a:custGeom>
              <a:avLst/>
              <a:gdLst/>
              <a:ahLst/>
              <a:cxnLst/>
              <a:rect l="l" t="t" r="r" b="b"/>
              <a:pathLst>
                <a:path w="11654" h="10242" extrusionOk="0">
                  <a:moveTo>
                    <a:pt x="1037" y="1"/>
                  </a:moveTo>
                  <a:lnTo>
                    <a:pt x="0" y="1124"/>
                  </a:lnTo>
                  <a:cubicBezTo>
                    <a:pt x="1479" y="2730"/>
                    <a:pt x="3037" y="4260"/>
                    <a:pt x="4672" y="5707"/>
                  </a:cubicBezTo>
                  <a:cubicBezTo>
                    <a:pt x="5641" y="6562"/>
                    <a:pt x="6630" y="7397"/>
                    <a:pt x="7643" y="8204"/>
                  </a:cubicBezTo>
                  <a:cubicBezTo>
                    <a:pt x="8457" y="8858"/>
                    <a:pt x="9284" y="9495"/>
                    <a:pt x="10124" y="10114"/>
                  </a:cubicBezTo>
                  <a:cubicBezTo>
                    <a:pt x="10182" y="10157"/>
                    <a:pt x="10239" y="10201"/>
                    <a:pt x="10297" y="10242"/>
                  </a:cubicBezTo>
                  <a:lnTo>
                    <a:pt x="11653" y="8794"/>
                  </a:lnTo>
                  <a:cubicBezTo>
                    <a:pt x="10764" y="8184"/>
                    <a:pt x="9881" y="7565"/>
                    <a:pt x="9016" y="6923"/>
                  </a:cubicBezTo>
                  <a:cubicBezTo>
                    <a:pt x="8365" y="6443"/>
                    <a:pt x="7726" y="5952"/>
                    <a:pt x="7099" y="5437"/>
                  </a:cubicBezTo>
                  <a:cubicBezTo>
                    <a:pt x="5532" y="4152"/>
                    <a:pt x="4018" y="2803"/>
                    <a:pt x="2532" y="1427"/>
                  </a:cubicBezTo>
                  <a:cubicBezTo>
                    <a:pt x="2028" y="958"/>
                    <a:pt x="1528" y="483"/>
                    <a:pt x="103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51;p39"/>
            <p:cNvSpPr/>
            <p:nvPr/>
          </p:nvSpPr>
          <p:spPr>
            <a:xfrm>
              <a:off x="549788" y="3912025"/>
              <a:ext cx="279675" cy="269925"/>
            </a:xfrm>
            <a:custGeom>
              <a:avLst/>
              <a:gdLst/>
              <a:ahLst/>
              <a:cxnLst/>
              <a:rect l="l" t="t" r="r" b="b"/>
              <a:pathLst>
                <a:path w="11187" h="10797" extrusionOk="0">
                  <a:moveTo>
                    <a:pt x="1126" y="1"/>
                  </a:moveTo>
                  <a:lnTo>
                    <a:pt x="1" y="1224"/>
                  </a:lnTo>
                  <a:cubicBezTo>
                    <a:pt x="198" y="1460"/>
                    <a:pt x="398" y="1697"/>
                    <a:pt x="594" y="1928"/>
                  </a:cubicBezTo>
                  <a:cubicBezTo>
                    <a:pt x="1906" y="3476"/>
                    <a:pt x="3292" y="4956"/>
                    <a:pt x="4752" y="6365"/>
                  </a:cubicBezTo>
                  <a:cubicBezTo>
                    <a:pt x="5270" y="6863"/>
                    <a:pt x="5797" y="7366"/>
                    <a:pt x="6334" y="7862"/>
                  </a:cubicBezTo>
                  <a:cubicBezTo>
                    <a:pt x="7424" y="8875"/>
                    <a:pt x="8554" y="9873"/>
                    <a:pt x="9737" y="10797"/>
                  </a:cubicBezTo>
                  <a:lnTo>
                    <a:pt x="11186" y="9251"/>
                  </a:lnTo>
                  <a:cubicBezTo>
                    <a:pt x="10082" y="8394"/>
                    <a:pt x="8977" y="7539"/>
                    <a:pt x="7903" y="6642"/>
                  </a:cubicBezTo>
                  <a:cubicBezTo>
                    <a:pt x="7317" y="6149"/>
                    <a:pt x="6735" y="5644"/>
                    <a:pt x="6171" y="5121"/>
                  </a:cubicBezTo>
                  <a:cubicBezTo>
                    <a:pt x="4798" y="3851"/>
                    <a:pt x="3474" y="2526"/>
                    <a:pt x="2188" y="1171"/>
                  </a:cubicBezTo>
                  <a:cubicBezTo>
                    <a:pt x="1827" y="793"/>
                    <a:pt x="1476" y="400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52;p39"/>
            <p:cNvSpPr/>
            <p:nvPr/>
          </p:nvSpPr>
          <p:spPr>
            <a:xfrm>
              <a:off x="1024813" y="3549850"/>
              <a:ext cx="170100" cy="126700"/>
            </a:xfrm>
            <a:custGeom>
              <a:avLst/>
              <a:gdLst/>
              <a:ahLst/>
              <a:cxnLst/>
              <a:rect l="l" t="t" r="r" b="b"/>
              <a:pathLst>
                <a:path w="6804" h="5068" extrusionOk="0">
                  <a:moveTo>
                    <a:pt x="1845" y="0"/>
                  </a:moveTo>
                  <a:lnTo>
                    <a:pt x="1" y="1871"/>
                  </a:lnTo>
                  <a:cubicBezTo>
                    <a:pt x="1014" y="2717"/>
                    <a:pt x="2774" y="4097"/>
                    <a:pt x="4156" y="5068"/>
                  </a:cubicBezTo>
                  <a:lnTo>
                    <a:pt x="6537" y="2383"/>
                  </a:lnTo>
                  <a:cubicBezTo>
                    <a:pt x="6804" y="2080"/>
                    <a:pt x="6676" y="1604"/>
                    <a:pt x="6294" y="1477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3845">
            <a:off x="7310868" y="1904998"/>
            <a:ext cx="1236769" cy="692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5897">
            <a:off x="5927583" y="2900568"/>
            <a:ext cx="1152091" cy="679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998" y="338667"/>
            <a:ext cx="3247738" cy="44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0"/>
          <p:cNvSpPr/>
          <p:nvPr/>
        </p:nvSpPr>
        <p:spPr>
          <a:xfrm>
            <a:off x="742850" y="1663117"/>
            <a:ext cx="593400" cy="593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40"/>
          <p:cNvSpPr/>
          <p:nvPr/>
        </p:nvSpPr>
        <p:spPr>
          <a:xfrm>
            <a:off x="9769650" y="2916145"/>
            <a:ext cx="593400" cy="593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1427263" y="1318259"/>
            <a:ext cx="3193228" cy="2789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Teacher:</a:t>
            </a:r>
            <a:r>
              <a:rPr lang="en-US" sz="1600" b="0" dirty="0" smtClean="0"/>
              <a:t> "Good morning, everyone! Imagine you are not in our classroom. You are here: [</a:t>
            </a:r>
            <a:r>
              <a:rPr lang="en-US" sz="1600" b="0" dirty="0" err="1" smtClean="0"/>
              <a:t>показывает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изображение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Биг-Бена</a:t>
            </a:r>
            <a:r>
              <a:rPr lang="en-US" sz="1600" b="0" dirty="0" smtClean="0"/>
              <a:t> / </a:t>
            </a:r>
            <a:r>
              <a:rPr lang="en-US" sz="1600" b="0" dirty="0" err="1" smtClean="0"/>
              <a:t>Тауэрского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моста</a:t>
            </a:r>
            <a:r>
              <a:rPr lang="en-US" sz="1600" b="0" dirty="0" smtClean="0"/>
              <a:t>]. Where are you</a:t>
            </a:r>
            <a:r>
              <a:rPr lang="ru-RU" sz="1600" b="0" dirty="0" smtClean="0"/>
              <a:t>? </a:t>
            </a:r>
            <a:r>
              <a:rPr lang="en-US" sz="1600" b="0" dirty="0" smtClean="0"/>
              <a:t>That's right, you're in The UK/The USA/France/Japan etc!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en-US" sz="1600" b="0" dirty="0" smtClean="0"/>
              <a:t>You've had a great time walking around the city, taking photos. Now, it's your last day. You need one very important thing... </a:t>
            </a:r>
            <a:r>
              <a:rPr lang="en-US" sz="1600" dirty="0" smtClean="0"/>
              <a:t>A souvenir.</a:t>
            </a:r>
            <a:r>
              <a:rPr lang="en-US" sz="1600" b="0" dirty="0" smtClean="0"/>
              <a:t>"</a:t>
            </a:r>
            <a:endParaRPr sz="160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title" idx="2"/>
          </p:nvPr>
        </p:nvSpPr>
        <p:spPr>
          <a:xfrm>
            <a:off x="715088" y="1746650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1469" name="Google Shape;1469;p40"/>
          <p:cNvSpPr txBox="1">
            <a:spLocks noGrp="1"/>
          </p:cNvSpPr>
          <p:nvPr>
            <p:ph type="title" idx="9"/>
          </p:nvPr>
        </p:nvSpPr>
        <p:spPr>
          <a:xfrm>
            <a:off x="720000" y="826352"/>
            <a:ext cx="77040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Warm</a:t>
            </a:r>
            <a:r>
              <a:rPr lang="ru-RU" dirty="0" smtClean="0"/>
              <a:t>-</a:t>
            </a:r>
            <a:r>
              <a:rPr lang="en-US" dirty="0" smtClean="0"/>
              <a:t>up</a:t>
            </a:r>
            <a:endParaRPr/>
          </a:p>
        </p:txBody>
      </p:sp>
      <p:grpSp>
        <p:nvGrpSpPr>
          <p:cNvPr id="1470" name="Google Shape;1470;p40"/>
          <p:cNvGrpSpPr/>
          <p:nvPr/>
        </p:nvGrpSpPr>
        <p:grpSpPr>
          <a:xfrm>
            <a:off x="8148766" y="819423"/>
            <a:ext cx="275229" cy="351227"/>
            <a:chOff x="6472041" y="1958998"/>
            <a:chExt cx="275229" cy="351227"/>
          </a:xfrm>
        </p:grpSpPr>
        <p:cxnSp>
          <p:nvCxnSpPr>
            <p:cNvPr id="1471" name="Google Shape;1471;p40"/>
            <p:cNvCxnSpPr/>
            <p:nvPr/>
          </p:nvCxnSpPr>
          <p:spPr>
            <a:xfrm rot="10800000" flipH="1">
              <a:off x="6569950" y="2135925"/>
              <a:ext cx="38100" cy="174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2" name="Google Shape;1472;p40"/>
            <p:cNvSpPr/>
            <p:nvPr/>
          </p:nvSpPr>
          <p:spPr>
            <a:xfrm>
              <a:off x="6472041" y="1958998"/>
              <a:ext cx="275229" cy="273273"/>
            </a:xfrm>
            <a:custGeom>
              <a:avLst/>
              <a:gdLst/>
              <a:ahLst/>
              <a:cxnLst/>
              <a:rect l="l" t="t" r="r" b="b"/>
              <a:pathLst>
                <a:path w="7880" h="7824" extrusionOk="0">
                  <a:moveTo>
                    <a:pt x="4058" y="0"/>
                  </a:moveTo>
                  <a:cubicBezTo>
                    <a:pt x="3618" y="0"/>
                    <a:pt x="3187" y="55"/>
                    <a:pt x="2834" y="212"/>
                  </a:cubicBezTo>
                  <a:cubicBezTo>
                    <a:pt x="1891" y="631"/>
                    <a:pt x="2290" y="1638"/>
                    <a:pt x="2759" y="2265"/>
                  </a:cubicBezTo>
                  <a:cubicBezTo>
                    <a:pt x="2804" y="2284"/>
                    <a:pt x="2840" y="2325"/>
                    <a:pt x="2835" y="2378"/>
                  </a:cubicBezTo>
                  <a:cubicBezTo>
                    <a:pt x="2749" y="3336"/>
                    <a:pt x="2469" y="4339"/>
                    <a:pt x="2171" y="5251"/>
                  </a:cubicBezTo>
                  <a:cubicBezTo>
                    <a:pt x="2148" y="5322"/>
                    <a:pt x="2079" y="5394"/>
                    <a:pt x="1999" y="5394"/>
                  </a:cubicBezTo>
                  <a:cubicBezTo>
                    <a:pt x="1994" y="5394"/>
                    <a:pt x="1989" y="5394"/>
                    <a:pt x="1983" y="5393"/>
                  </a:cubicBezTo>
                  <a:cubicBezTo>
                    <a:pt x="1942" y="5389"/>
                    <a:pt x="1901" y="5387"/>
                    <a:pt x="1861" y="5387"/>
                  </a:cubicBezTo>
                  <a:cubicBezTo>
                    <a:pt x="840" y="5387"/>
                    <a:pt x="0" y="6772"/>
                    <a:pt x="1303" y="7179"/>
                  </a:cubicBezTo>
                  <a:cubicBezTo>
                    <a:pt x="1841" y="7347"/>
                    <a:pt x="2424" y="7421"/>
                    <a:pt x="2986" y="7512"/>
                  </a:cubicBezTo>
                  <a:cubicBezTo>
                    <a:pt x="3076" y="7527"/>
                    <a:pt x="3165" y="7543"/>
                    <a:pt x="3254" y="7559"/>
                  </a:cubicBezTo>
                  <a:cubicBezTo>
                    <a:pt x="3334" y="7573"/>
                    <a:pt x="3415" y="7589"/>
                    <a:pt x="3497" y="7605"/>
                  </a:cubicBezTo>
                  <a:cubicBezTo>
                    <a:pt x="3967" y="7701"/>
                    <a:pt x="4476" y="7823"/>
                    <a:pt x="4964" y="7823"/>
                  </a:cubicBezTo>
                  <a:cubicBezTo>
                    <a:pt x="5196" y="7823"/>
                    <a:pt x="5422" y="7796"/>
                    <a:pt x="5638" y="7725"/>
                  </a:cubicBezTo>
                  <a:cubicBezTo>
                    <a:pt x="6055" y="7589"/>
                    <a:pt x="6521" y="7217"/>
                    <a:pt x="6494" y="6729"/>
                  </a:cubicBezTo>
                  <a:cubicBezTo>
                    <a:pt x="6469" y="6257"/>
                    <a:pt x="6036" y="5918"/>
                    <a:pt x="5594" y="5918"/>
                  </a:cubicBezTo>
                  <a:cubicBezTo>
                    <a:pt x="5558" y="5918"/>
                    <a:pt x="5521" y="5920"/>
                    <a:pt x="5485" y="5925"/>
                  </a:cubicBezTo>
                  <a:cubicBezTo>
                    <a:pt x="5475" y="5926"/>
                    <a:pt x="5466" y="5927"/>
                    <a:pt x="5457" y="5927"/>
                  </a:cubicBezTo>
                  <a:cubicBezTo>
                    <a:pt x="5273" y="5927"/>
                    <a:pt x="5232" y="5670"/>
                    <a:pt x="5354" y="5559"/>
                  </a:cubicBezTo>
                  <a:cubicBezTo>
                    <a:pt x="5601" y="4669"/>
                    <a:pt x="5847" y="3779"/>
                    <a:pt x="6093" y="2888"/>
                  </a:cubicBezTo>
                  <a:cubicBezTo>
                    <a:pt x="6114" y="2809"/>
                    <a:pt x="6197" y="2732"/>
                    <a:pt x="6284" y="2732"/>
                  </a:cubicBezTo>
                  <a:cubicBezTo>
                    <a:pt x="6289" y="2732"/>
                    <a:pt x="6294" y="2732"/>
                    <a:pt x="6300" y="2733"/>
                  </a:cubicBezTo>
                  <a:cubicBezTo>
                    <a:pt x="6434" y="2746"/>
                    <a:pt x="6579" y="2759"/>
                    <a:pt x="6724" y="2759"/>
                  </a:cubicBezTo>
                  <a:cubicBezTo>
                    <a:pt x="7040" y="2759"/>
                    <a:pt x="7357" y="2699"/>
                    <a:pt x="7571" y="2458"/>
                  </a:cubicBezTo>
                  <a:cubicBezTo>
                    <a:pt x="7880" y="2108"/>
                    <a:pt x="7819" y="1540"/>
                    <a:pt x="7589" y="1170"/>
                  </a:cubicBezTo>
                  <a:cubicBezTo>
                    <a:pt x="7164" y="485"/>
                    <a:pt x="6233" y="267"/>
                    <a:pt x="5495" y="142"/>
                  </a:cubicBezTo>
                  <a:cubicBezTo>
                    <a:pt x="5073" y="71"/>
                    <a:pt x="4560" y="0"/>
                    <a:pt x="40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158" y="1588753"/>
            <a:ext cx="1869871" cy="124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321" y="3094931"/>
            <a:ext cx="2479645" cy="139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3642" y="960119"/>
            <a:ext cx="1643607" cy="104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7118" y="2316480"/>
            <a:ext cx="119311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" y="2828925"/>
            <a:ext cx="919011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2445" y="928254"/>
            <a:ext cx="7412627" cy="782782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Brainstorming </a:t>
            </a:r>
            <a:r>
              <a:rPr lang="ru-RU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"My Perfect Souvenir"</a:t>
            </a:r>
          </a:p>
          <a:p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Teacher: "Okay, let's think. What can you buy as a souvenir </a:t>
            </a:r>
            <a:r>
              <a:rPr lang="ru-RU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(</a:t>
            </a:r>
            <a:r>
              <a:rPr lang="ru-RU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на доске скрыты изображения сувениров, если дети назвали этот предмет, учитель переворачивает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) </a:t>
            </a:r>
          </a:p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27" y="1749522"/>
            <a:ext cx="1970570" cy="119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286" y="2069116"/>
            <a:ext cx="1444692" cy="205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2559" y="1513722"/>
            <a:ext cx="1781175" cy="115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3108854"/>
            <a:ext cx="1559711" cy="139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1133" y="2870199"/>
            <a:ext cx="1740417" cy="144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4513" y="1721240"/>
            <a:ext cx="1783820" cy="184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9784" y="3191933"/>
            <a:ext cx="1479707" cy="138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459;p40"/>
          <p:cNvSpPr/>
          <p:nvPr/>
        </p:nvSpPr>
        <p:spPr>
          <a:xfrm>
            <a:off x="478830" y="694518"/>
            <a:ext cx="593400" cy="593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61;p40"/>
          <p:cNvSpPr txBox="1">
            <a:spLocks/>
          </p:cNvSpPr>
          <p:nvPr/>
        </p:nvSpPr>
        <p:spPr>
          <a:xfrm>
            <a:off x="435688" y="772983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eaLnBrk="1" fontAlgn="auto" latinLnBrk="0" hangingPunct="1">
              <a:buClr>
                <a:schemeClr val="dk1"/>
              </a:buClr>
              <a:buSzPts val="3000"/>
              <a:tabLst/>
              <a:defRPr/>
            </a:pPr>
            <a:r>
              <a:rPr lang="en" sz="3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</a:rPr>
              <a:t>0</a:t>
            </a:r>
            <a:r>
              <a:rPr lang="ru-RU" sz="3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</a:rPr>
              <a:t>2</a:t>
            </a:r>
            <a:endParaRPr lang="en" sz="3000" b="1" dirty="0">
              <a:solidFill>
                <a:schemeClr val="dk1"/>
              </a:solidFill>
              <a:latin typeface="Patrick Hand"/>
              <a:ea typeface="Patrick Hand"/>
              <a:cs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70466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Personalization "What would you choose?</a:t>
            </a:r>
            <a:r>
              <a:rPr lang="ru-RU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»</a:t>
            </a:r>
          </a:p>
          <a:p>
            <a:pPr algn="just"/>
            <a:endParaRPr lang="en-US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Teacher: "Great list! Now, think personally. What would you choose for yourself? </a:t>
            </a:r>
            <a:r>
              <a:rPr lang="ru-RU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And what would you choose for your best friend or mother?"</a:t>
            </a:r>
          </a:p>
          <a:p>
            <a:pPr algn="just"/>
            <a:endParaRPr lang="ru-RU" sz="16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ru-RU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(</a:t>
            </a:r>
            <a:r>
              <a:rPr lang="en-US" sz="16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Учитель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обращается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к 3-4 </a:t>
            </a:r>
            <a:r>
              <a:rPr lang="en-US" sz="16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ученикам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с </a:t>
            </a:r>
            <a:r>
              <a:rPr lang="en-US" sz="16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короткими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вопросами</a:t>
            </a:r>
            <a:r>
              <a:rPr lang="en-US" sz="16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):</a:t>
            </a:r>
            <a:endParaRPr lang="ru-RU" sz="16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endParaRPr lang="en-US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"Anna, what souvenir would you like for yourself? A key ring or a T-shirt?</a:t>
            </a:r>
            <a:r>
              <a:rPr lang="ru-RU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"Maxim, and for your mother? A magnet or a postcard?</a:t>
            </a:r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"Olga, what is the most interesting souvenir for you from our list?"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8948" y="1176867"/>
            <a:ext cx="2094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80621" y="712410"/>
            <a:ext cx="234526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Дети слушают фразы. Повторяют за диктором и сразу распределяют фразы на две колонки: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Продавец/Покупатель, которые заранее были у них на парте. Слушаем текст. Проверяем фронтально.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661" y="457200"/>
            <a:ext cx="2714625" cy="41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1829" y="2155371"/>
            <a:ext cx="2579914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Читаем по ролям. Отвечаем на вопросы.</a:t>
            </a:r>
          </a:p>
          <a:p>
            <a:pPr algn="just"/>
            <a:endParaRPr lang="ru-RU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What is Marta buying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? </a:t>
            </a:r>
            <a:endParaRPr lang="en-US" sz="1800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How much is it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  <a:endParaRPr lang="en-US" sz="1800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How many key rings is Marta buying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</a:p>
          <a:p>
            <a:pPr algn="just"/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What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*</a:t>
            </a:r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s in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total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  <a:endParaRPr lang="ru-RU" sz="1800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endParaRPr lang="ru-RU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92" y="962782"/>
            <a:ext cx="2345265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Вы подготавливаете парты, как сувенирный лавки разных стран. Раздаете детям их роли. Они самостоятельно распределяются по парам и ролям в «нужную страну»</a:t>
            </a:r>
          </a:p>
          <a:p>
            <a:pPr algn="just"/>
            <a:endParaRPr lang="ru-RU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Дайте детям карточки, с помощью которых они смогут отказаться от предложенного сувенира или поторговаться.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9513" y="75461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Фраза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: "No, thank you. I don't like it.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»</a:t>
            </a:r>
          </a:p>
          <a:p>
            <a:pPr algn="just"/>
            <a:endParaRPr lang="ru-RU" sz="1600" b="1" dirty="0" smtClean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just"/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Фраза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: "It's too expensive. I have only £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5» - слишком дорого. У меня только 5.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6458" y="224482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You are a tourist in London. You want to buy a classic London souvenir. </a:t>
            </a:r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r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You are a tourist in France You want to buy a classic Paris souvenir. </a:t>
            </a:r>
          </a:p>
          <a:p>
            <a:pPr algn="r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You are a shop assistant at the souvenir shop in London. You need to sell your souvenirs</a:t>
            </a:r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r"/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Etc</a:t>
            </a:r>
          </a:p>
          <a:p>
            <a:pPr algn="r"/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algn="r"/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83" y="745671"/>
            <a:ext cx="2287671" cy="1518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213" y="1521482"/>
            <a:ext cx="1913844" cy="189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96343" y="740228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Maneki-neko</a:t>
            </a:r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</a:p>
          <a:p>
            <a:r>
              <a:rPr lang="en-US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(Lucky cat)</a:t>
            </a:r>
            <a:endParaRPr lang="ru-RU" sz="2000" b="1" dirty="0" smtClean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609" y="2740662"/>
            <a:ext cx="1887989" cy="15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9353" y="1241199"/>
            <a:ext cx="2143125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55913" y="1105806"/>
          <a:ext cx="6662058" cy="308519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5716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Country</a:t>
                      </a:r>
                      <a:endParaRPr lang="ru-RU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705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Shop assistant</a:t>
                      </a:r>
                      <a:endParaRPr lang="ru-RU" sz="1400" b="1" i="0" u="none" strike="noStrike" cap="non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622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Customer</a:t>
                      </a:r>
                      <a:endParaRPr lang="ru-RU" sz="1400" b="1" i="0" u="none" strike="noStrike" cap="non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622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Souvenir</a:t>
                      </a:r>
                      <a:endParaRPr lang="ru-RU" sz="1400" b="1" i="0" u="none" strike="noStrike" cap="non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622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  <a:endParaRPr lang="ru-RU" sz="1400" b="1" i="0" u="none" strike="noStrike" cap="non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5th Grade: Fractions I">
  <a:themeElements>
    <a:clrScheme name="Simple Light">
      <a:dk1>
        <a:srgbClr val="DA4F00"/>
      </a:dk1>
      <a:lt1>
        <a:srgbClr val="FFC799"/>
      </a:lt1>
      <a:dk2>
        <a:srgbClr val="3B1F4B"/>
      </a:dk2>
      <a:lt2>
        <a:srgbClr val="8AD4DD"/>
      </a:lt2>
      <a:accent1>
        <a:srgbClr val="DEF1A1"/>
      </a:accent1>
      <a:accent2>
        <a:srgbClr val="FFBCD9"/>
      </a:accent2>
      <a:accent3>
        <a:srgbClr val="FAFAFA"/>
      </a:accent3>
      <a:accent4>
        <a:srgbClr val="FFBA84"/>
      </a:accent4>
      <a:accent5>
        <a:srgbClr val="FFFFFF"/>
      </a:accent5>
      <a:accent6>
        <a:srgbClr val="FFFFFF"/>
      </a:accent6>
      <a:hlink>
        <a:srgbClr val="5B3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252</Words>
  <PresentationFormat>Экран (16:9)</PresentationFormat>
  <Paragraphs>62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Monomakh Unicode</vt:lpstr>
      <vt:lpstr>Patrick Hand</vt:lpstr>
      <vt:lpstr>Barlow Medium</vt:lpstr>
      <vt:lpstr>Barlow</vt:lpstr>
      <vt:lpstr>Bebas Neue</vt:lpstr>
      <vt:lpstr>Math Subject for Elementary - 5th Grade: Fractions I</vt:lpstr>
      <vt:lpstr>Английский, который работает: от учебников, к реальной коммуникации</vt:lpstr>
      <vt:lpstr>Слайд 2</vt:lpstr>
      <vt:lpstr> Teacher: "Good morning, everyone! Imagine you are not in our classroom. You are here: [показывает изображение Биг-Бена / Тауэрского моста]. Where are you? That's right, you're in The UK/The USA/France/Japan etc!  You've had a great time walking around the city, taking photos. Now, it's your last day. You need one very important thing... A souvenir."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Английский, который работает: от учебников, к реальной коммуникации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горизонты: использование платформ ИИ для генерации заданий ВПР по английскому языку на базе УМК «Spotlight»</dc:title>
  <cp:lastModifiedBy>Катерина</cp:lastModifiedBy>
  <cp:revision>24</cp:revision>
  <dcterms:modified xsi:type="dcterms:W3CDTF">2025-11-13T16:18:14Z</dcterms:modified>
</cp:coreProperties>
</file>