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6632"/>
            <a:ext cx="11724795" cy="6595197"/>
          </a:xfrm>
          <a:prstGeom prst="rect">
            <a:avLst/>
          </a:prstGeom>
        </p:spPr>
      </p:pic>
      <p:sp>
        <p:nvSpPr>
          <p:cNvPr id="6" name="Полилиния 5"/>
          <p:cNvSpPr/>
          <p:nvPr/>
        </p:nvSpPr>
        <p:spPr>
          <a:xfrm>
            <a:off x="7109559" y="2064327"/>
            <a:ext cx="4615235" cy="5437384"/>
          </a:xfrm>
          <a:custGeom>
            <a:avLst/>
            <a:gdLst>
              <a:gd name="connsiteX0" fmla="*/ 3089564 w 4615235"/>
              <a:gd name="connsiteY0" fmla="*/ 374073 h 5437384"/>
              <a:gd name="connsiteX1" fmla="*/ 3089564 w 4615235"/>
              <a:gd name="connsiteY1" fmla="*/ 374073 h 5437384"/>
              <a:gd name="connsiteX2" fmla="*/ 2618509 w 4615235"/>
              <a:gd name="connsiteY2" fmla="*/ 387928 h 5437384"/>
              <a:gd name="connsiteX3" fmla="*/ 2563091 w 4615235"/>
              <a:gd name="connsiteY3" fmla="*/ 429491 h 5437384"/>
              <a:gd name="connsiteX4" fmla="*/ 2493819 w 4615235"/>
              <a:gd name="connsiteY4" fmla="*/ 443346 h 5437384"/>
              <a:gd name="connsiteX5" fmla="*/ 2452255 w 4615235"/>
              <a:gd name="connsiteY5" fmla="*/ 457200 h 5437384"/>
              <a:gd name="connsiteX6" fmla="*/ 2410691 w 4615235"/>
              <a:gd name="connsiteY6" fmla="*/ 484909 h 5437384"/>
              <a:gd name="connsiteX7" fmla="*/ 2341419 w 4615235"/>
              <a:gd name="connsiteY7" fmla="*/ 512618 h 5437384"/>
              <a:gd name="connsiteX8" fmla="*/ 2258291 w 4615235"/>
              <a:gd name="connsiteY8" fmla="*/ 554182 h 5437384"/>
              <a:gd name="connsiteX9" fmla="*/ 2189019 w 4615235"/>
              <a:gd name="connsiteY9" fmla="*/ 609600 h 5437384"/>
              <a:gd name="connsiteX10" fmla="*/ 2133600 w 4615235"/>
              <a:gd name="connsiteY10" fmla="*/ 651164 h 5437384"/>
              <a:gd name="connsiteX11" fmla="*/ 1995055 w 4615235"/>
              <a:gd name="connsiteY11" fmla="*/ 762000 h 5437384"/>
              <a:gd name="connsiteX12" fmla="*/ 1302328 w 4615235"/>
              <a:gd name="connsiteY12" fmla="*/ 1704109 h 5437384"/>
              <a:gd name="connsiteX13" fmla="*/ 1260764 w 4615235"/>
              <a:gd name="connsiteY13" fmla="*/ 1801091 h 5437384"/>
              <a:gd name="connsiteX14" fmla="*/ 1246909 w 4615235"/>
              <a:gd name="connsiteY14" fmla="*/ 1856509 h 5437384"/>
              <a:gd name="connsiteX15" fmla="*/ 1219200 w 4615235"/>
              <a:gd name="connsiteY15" fmla="*/ 1911928 h 5437384"/>
              <a:gd name="connsiteX16" fmla="*/ 1177637 w 4615235"/>
              <a:gd name="connsiteY16" fmla="*/ 2008909 h 5437384"/>
              <a:gd name="connsiteX17" fmla="*/ 1163782 w 4615235"/>
              <a:gd name="connsiteY17" fmla="*/ 2147455 h 5437384"/>
              <a:gd name="connsiteX18" fmla="*/ 1136073 w 4615235"/>
              <a:gd name="connsiteY18" fmla="*/ 2230582 h 5437384"/>
              <a:gd name="connsiteX19" fmla="*/ 1108364 w 4615235"/>
              <a:gd name="connsiteY19" fmla="*/ 2382982 h 5437384"/>
              <a:gd name="connsiteX20" fmla="*/ 1080655 w 4615235"/>
              <a:gd name="connsiteY20" fmla="*/ 3352800 h 5437384"/>
              <a:gd name="connsiteX21" fmla="*/ 1052946 w 4615235"/>
              <a:gd name="connsiteY21" fmla="*/ 3435928 h 5437384"/>
              <a:gd name="connsiteX22" fmla="*/ 1025237 w 4615235"/>
              <a:gd name="connsiteY22" fmla="*/ 3477491 h 5437384"/>
              <a:gd name="connsiteX23" fmla="*/ 997528 w 4615235"/>
              <a:gd name="connsiteY23" fmla="*/ 3546764 h 5437384"/>
              <a:gd name="connsiteX24" fmla="*/ 955964 w 4615235"/>
              <a:gd name="connsiteY24" fmla="*/ 3671455 h 5437384"/>
              <a:gd name="connsiteX25" fmla="*/ 886691 w 4615235"/>
              <a:gd name="connsiteY25" fmla="*/ 3754582 h 5437384"/>
              <a:gd name="connsiteX26" fmla="*/ 706582 w 4615235"/>
              <a:gd name="connsiteY26" fmla="*/ 4170218 h 5437384"/>
              <a:gd name="connsiteX27" fmla="*/ 665019 w 4615235"/>
              <a:gd name="connsiteY27" fmla="*/ 4253346 h 5437384"/>
              <a:gd name="connsiteX28" fmla="*/ 637309 w 4615235"/>
              <a:gd name="connsiteY28" fmla="*/ 4350328 h 5437384"/>
              <a:gd name="connsiteX29" fmla="*/ 595746 w 4615235"/>
              <a:gd name="connsiteY29" fmla="*/ 4378037 h 5437384"/>
              <a:gd name="connsiteX30" fmla="*/ 526473 w 4615235"/>
              <a:gd name="connsiteY30" fmla="*/ 4461164 h 5437384"/>
              <a:gd name="connsiteX31" fmla="*/ 484909 w 4615235"/>
              <a:gd name="connsiteY31" fmla="*/ 4516582 h 5437384"/>
              <a:gd name="connsiteX32" fmla="*/ 387928 w 4615235"/>
              <a:gd name="connsiteY32" fmla="*/ 4558146 h 5437384"/>
              <a:gd name="connsiteX33" fmla="*/ 318655 w 4615235"/>
              <a:gd name="connsiteY33" fmla="*/ 4627418 h 5437384"/>
              <a:gd name="connsiteX34" fmla="*/ 235528 w 4615235"/>
              <a:gd name="connsiteY34" fmla="*/ 4682837 h 5437384"/>
              <a:gd name="connsiteX35" fmla="*/ 138546 w 4615235"/>
              <a:gd name="connsiteY35" fmla="*/ 4752109 h 5437384"/>
              <a:gd name="connsiteX36" fmla="*/ 96982 w 4615235"/>
              <a:gd name="connsiteY36" fmla="*/ 4779818 h 5437384"/>
              <a:gd name="connsiteX37" fmla="*/ 13855 w 4615235"/>
              <a:gd name="connsiteY37" fmla="*/ 4876800 h 5437384"/>
              <a:gd name="connsiteX38" fmla="*/ 0 w 4615235"/>
              <a:gd name="connsiteY38" fmla="*/ 4918364 h 5437384"/>
              <a:gd name="connsiteX39" fmla="*/ 1787237 w 4615235"/>
              <a:gd name="connsiteY39" fmla="*/ 5430982 h 5437384"/>
              <a:gd name="connsiteX40" fmla="*/ 2008909 w 4615235"/>
              <a:gd name="connsiteY40" fmla="*/ 5417128 h 5437384"/>
              <a:gd name="connsiteX41" fmla="*/ 2064328 w 4615235"/>
              <a:gd name="connsiteY41" fmla="*/ 5403273 h 5437384"/>
              <a:gd name="connsiteX42" fmla="*/ 2161309 w 4615235"/>
              <a:gd name="connsiteY42" fmla="*/ 5375564 h 5437384"/>
              <a:gd name="connsiteX43" fmla="*/ 2244437 w 4615235"/>
              <a:gd name="connsiteY43" fmla="*/ 5347855 h 5437384"/>
              <a:gd name="connsiteX44" fmla="*/ 2382982 w 4615235"/>
              <a:gd name="connsiteY44" fmla="*/ 5292437 h 5437384"/>
              <a:gd name="connsiteX45" fmla="*/ 2479964 w 4615235"/>
              <a:gd name="connsiteY45" fmla="*/ 5250873 h 5437384"/>
              <a:gd name="connsiteX46" fmla="*/ 2563091 w 4615235"/>
              <a:gd name="connsiteY46" fmla="*/ 5209309 h 5437384"/>
              <a:gd name="connsiteX47" fmla="*/ 2715491 w 4615235"/>
              <a:gd name="connsiteY47" fmla="*/ 5181600 h 5437384"/>
              <a:gd name="connsiteX48" fmla="*/ 2757055 w 4615235"/>
              <a:gd name="connsiteY48" fmla="*/ 5167746 h 5437384"/>
              <a:gd name="connsiteX49" fmla="*/ 2826328 w 4615235"/>
              <a:gd name="connsiteY49" fmla="*/ 5153891 h 5437384"/>
              <a:gd name="connsiteX50" fmla="*/ 3241964 w 4615235"/>
              <a:gd name="connsiteY50" fmla="*/ 5043055 h 5437384"/>
              <a:gd name="connsiteX51" fmla="*/ 3325091 w 4615235"/>
              <a:gd name="connsiteY51" fmla="*/ 5015346 h 5437384"/>
              <a:gd name="connsiteX52" fmla="*/ 3366655 w 4615235"/>
              <a:gd name="connsiteY52" fmla="*/ 5001491 h 5437384"/>
              <a:gd name="connsiteX53" fmla="*/ 3532909 w 4615235"/>
              <a:gd name="connsiteY53" fmla="*/ 4973782 h 5437384"/>
              <a:gd name="connsiteX54" fmla="*/ 3588328 w 4615235"/>
              <a:gd name="connsiteY54" fmla="*/ 4959928 h 5437384"/>
              <a:gd name="connsiteX55" fmla="*/ 4128655 w 4615235"/>
              <a:gd name="connsiteY55" fmla="*/ 4752109 h 5437384"/>
              <a:gd name="connsiteX56" fmla="*/ 4184073 w 4615235"/>
              <a:gd name="connsiteY56" fmla="*/ 4724400 h 5437384"/>
              <a:gd name="connsiteX57" fmla="*/ 4225637 w 4615235"/>
              <a:gd name="connsiteY57" fmla="*/ 4682837 h 5437384"/>
              <a:gd name="connsiteX58" fmla="*/ 4308764 w 4615235"/>
              <a:gd name="connsiteY58" fmla="*/ 4668982 h 5437384"/>
              <a:gd name="connsiteX59" fmla="*/ 4364182 w 4615235"/>
              <a:gd name="connsiteY59" fmla="*/ 4641273 h 5437384"/>
              <a:gd name="connsiteX60" fmla="*/ 4405746 w 4615235"/>
              <a:gd name="connsiteY60" fmla="*/ 4599709 h 5437384"/>
              <a:gd name="connsiteX61" fmla="*/ 4461164 w 4615235"/>
              <a:gd name="connsiteY61" fmla="*/ 4502728 h 5437384"/>
              <a:gd name="connsiteX62" fmla="*/ 4475019 w 4615235"/>
              <a:gd name="connsiteY62" fmla="*/ 4461164 h 5437384"/>
              <a:gd name="connsiteX63" fmla="*/ 4585855 w 4615235"/>
              <a:gd name="connsiteY63" fmla="*/ 2687782 h 5437384"/>
              <a:gd name="connsiteX64" fmla="*/ 4613564 w 4615235"/>
              <a:gd name="connsiteY64" fmla="*/ 2036618 h 5437384"/>
              <a:gd name="connsiteX65" fmla="*/ 4530437 w 4615235"/>
              <a:gd name="connsiteY65" fmla="*/ 1205346 h 5437384"/>
              <a:gd name="connsiteX66" fmla="*/ 4516582 w 4615235"/>
              <a:gd name="connsiteY66" fmla="*/ 1136073 h 5437384"/>
              <a:gd name="connsiteX67" fmla="*/ 4447309 w 4615235"/>
              <a:gd name="connsiteY67" fmla="*/ 845128 h 5437384"/>
              <a:gd name="connsiteX68" fmla="*/ 4350328 w 4615235"/>
              <a:gd name="connsiteY68" fmla="*/ 665018 h 5437384"/>
              <a:gd name="connsiteX69" fmla="*/ 4239491 w 4615235"/>
              <a:gd name="connsiteY69" fmla="*/ 443346 h 5437384"/>
              <a:gd name="connsiteX70" fmla="*/ 4197928 w 4615235"/>
              <a:gd name="connsiteY70" fmla="*/ 374073 h 5437384"/>
              <a:gd name="connsiteX71" fmla="*/ 4156364 w 4615235"/>
              <a:gd name="connsiteY71" fmla="*/ 332509 h 5437384"/>
              <a:gd name="connsiteX72" fmla="*/ 4045528 w 4615235"/>
              <a:gd name="connsiteY72" fmla="*/ 207818 h 5437384"/>
              <a:gd name="connsiteX73" fmla="*/ 3976255 w 4615235"/>
              <a:gd name="connsiteY73" fmla="*/ 83128 h 5437384"/>
              <a:gd name="connsiteX74" fmla="*/ 3906982 w 4615235"/>
              <a:gd name="connsiteY74" fmla="*/ 41564 h 5437384"/>
              <a:gd name="connsiteX75" fmla="*/ 3823855 w 4615235"/>
              <a:gd name="connsiteY75" fmla="*/ 0 h 5437384"/>
              <a:gd name="connsiteX76" fmla="*/ 2923309 w 4615235"/>
              <a:gd name="connsiteY76" fmla="*/ 387928 h 5437384"/>
              <a:gd name="connsiteX77" fmla="*/ 2840182 w 4615235"/>
              <a:gd name="connsiteY77" fmla="*/ 443346 h 5437384"/>
              <a:gd name="connsiteX78" fmla="*/ 2798619 w 4615235"/>
              <a:gd name="connsiteY78" fmla="*/ 471055 h 5437384"/>
              <a:gd name="connsiteX79" fmla="*/ 2715491 w 4615235"/>
              <a:gd name="connsiteY79" fmla="*/ 554182 h 5437384"/>
              <a:gd name="connsiteX80" fmla="*/ 2701637 w 4615235"/>
              <a:gd name="connsiteY80" fmla="*/ 374073 h 5437384"/>
              <a:gd name="connsiteX81" fmla="*/ 2812473 w 4615235"/>
              <a:gd name="connsiteY81" fmla="*/ 471055 h 5437384"/>
              <a:gd name="connsiteX82" fmla="*/ 3020291 w 4615235"/>
              <a:gd name="connsiteY82" fmla="*/ 374073 h 5437384"/>
              <a:gd name="connsiteX83" fmla="*/ 2355273 w 4615235"/>
              <a:gd name="connsiteY83" fmla="*/ 512618 h 5437384"/>
              <a:gd name="connsiteX84" fmla="*/ 2632364 w 4615235"/>
              <a:gd name="connsiteY84" fmla="*/ 568037 h 543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4615235" h="5437384">
                <a:moveTo>
                  <a:pt x="3089564" y="374073"/>
                </a:moveTo>
                <a:lnTo>
                  <a:pt x="3089564" y="374073"/>
                </a:lnTo>
                <a:cubicBezTo>
                  <a:pt x="2932546" y="378691"/>
                  <a:pt x="2774732" y="371484"/>
                  <a:pt x="2618509" y="387928"/>
                </a:cubicBezTo>
                <a:cubicBezTo>
                  <a:pt x="2595545" y="390345"/>
                  <a:pt x="2584192" y="420113"/>
                  <a:pt x="2563091" y="429491"/>
                </a:cubicBezTo>
                <a:cubicBezTo>
                  <a:pt x="2541573" y="439055"/>
                  <a:pt x="2516664" y="437635"/>
                  <a:pt x="2493819" y="443346"/>
                </a:cubicBezTo>
                <a:cubicBezTo>
                  <a:pt x="2479651" y="446888"/>
                  <a:pt x="2466110" y="452582"/>
                  <a:pt x="2452255" y="457200"/>
                </a:cubicBezTo>
                <a:cubicBezTo>
                  <a:pt x="2438400" y="466436"/>
                  <a:pt x="2425584" y="477462"/>
                  <a:pt x="2410691" y="484909"/>
                </a:cubicBezTo>
                <a:cubicBezTo>
                  <a:pt x="2388447" y="496031"/>
                  <a:pt x="2363012" y="500279"/>
                  <a:pt x="2341419" y="512618"/>
                </a:cubicBezTo>
                <a:cubicBezTo>
                  <a:pt x="2245350" y="567515"/>
                  <a:pt x="2406401" y="517156"/>
                  <a:pt x="2258291" y="554182"/>
                </a:cubicBezTo>
                <a:cubicBezTo>
                  <a:pt x="2205712" y="633052"/>
                  <a:pt x="2261086" y="568419"/>
                  <a:pt x="2189019" y="609600"/>
                </a:cubicBezTo>
                <a:cubicBezTo>
                  <a:pt x="2168970" y="621056"/>
                  <a:pt x="2152517" y="637922"/>
                  <a:pt x="2133600" y="651164"/>
                </a:cubicBezTo>
                <a:cubicBezTo>
                  <a:pt x="2076198" y="691346"/>
                  <a:pt x="2036789" y="706354"/>
                  <a:pt x="1995055" y="762000"/>
                </a:cubicBezTo>
                <a:cubicBezTo>
                  <a:pt x="1761180" y="1073834"/>
                  <a:pt x="1533237" y="1390073"/>
                  <a:pt x="1302328" y="1704109"/>
                </a:cubicBezTo>
                <a:cubicBezTo>
                  <a:pt x="1262552" y="1863212"/>
                  <a:pt x="1318171" y="1667144"/>
                  <a:pt x="1260764" y="1801091"/>
                </a:cubicBezTo>
                <a:cubicBezTo>
                  <a:pt x="1253263" y="1818593"/>
                  <a:pt x="1253595" y="1838680"/>
                  <a:pt x="1246909" y="1856509"/>
                </a:cubicBezTo>
                <a:cubicBezTo>
                  <a:pt x="1239657" y="1875847"/>
                  <a:pt x="1227746" y="1893126"/>
                  <a:pt x="1219200" y="1911928"/>
                </a:cubicBezTo>
                <a:cubicBezTo>
                  <a:pt x="1204646" y="1943946"/>
                  <a:pt x="1191491" y="1976582"/>
                  <a:pt x="1177637" y="2008909"/>
                </a:cubicBezTo>
                <a:cubicBezTo>
                  <a:pt x="1173019" y="2055091"/>
                  <a:pt x="1172335" y="2101838"/>
                  <a:pt x="1163782" y="2147455"/>
                </a:cubicBezTo>
                <a:cubicBezTo>
                  <a:pt x="1158399" y="2176163"/>
                  <a:pt x="1144466" y="2202606"/>
                  <a:pt x="1136073" y="2230582"/>
                </a:cubicBezTo>
                <a:cubicBezTo>
                  <a:pt x="1118259" y="2289963"/>
                  <a:pt x="1118121" y="2314686"/>
                  <a:pt x="1108364" y="2382982"/>
                </a:cubicBezTo>
                <a:cubicBezTo>
                  <a:pt x="1119105" y="2920001"/>
                  <a:pt x="1158494" y="2948038"/>
                  <a:pt x="1080655" y="3352800"/>
                </a:cubicBezTo>
                <a:cubicBezTo>
                  <a:pt x="1075139" y="3381483"/>
                  <a:pt x="1069148" y="3411625"/>
                  <a:pt x="1052946" y="3435928"/>
                </a:cubicBezTo>
                <a:cubicBezTo>
                  <a:pt x="1043710" y="3449782"/>
                  <a:pt x="1032684" y="3462598"/>
                  <a:pt x="1025237" y="3477491"/>
                </a:cubicBezTo>
                <a:cubicBezTo>
                  <a:pt x="1014115" y="3499735"/>
                  <a:pt x="1005893" y="3523343"/>
                  <a:pt x="997528" y="3546764"/>
                </a:cubicBezTo>
                <a:cubicBezTo>
                  <a:pt x="982792" y="3588024"/>
                  <a:pt x="976582" y="3632797"/>
                  <a:pt x="955964" y="3671455"/>
                </a:cubicBezTo>
                <a:cubicBezTo>
                  <a:pt x="938990" y="3703281"/>
                  <a:pt x="909782" y="3726873"/>
                  <a:pt x="886691" y="3754582"/>
                </a:cubicBezTo>
                <a:cubicBezTo>
                  <a:pt x="846918" y="3953454"/>
                  <a:pt x="887399" y="3780767"/>
                  <a:pt x="706582" y="4170218"/>
                </a:cubicBezTo>
                <a:cubicBezTo>
                  <a:pt x="662715" y="4264701"/>
                  <a:pt x="729045" y="4157305"/>
                  <a:pt x="665019" y="4253346"/>
                </a:cubicBezTo>
                <a:cubicBezTo>
                  <a:pt x="664114" y="4256967"/>
                  <a:pt x="644537" y="4341293"/>
                  <a:pt x="637309" y="4350328"/>
                </a:cubicBezTo>
                <a:cubicBezTo>
                  <a:pt x="626907" y="4363330"/>
                  <a:pt x="609600" y="4368801"/>
                  <a:pt x="595746" y="4378037"/>
                </a:cubicBezTo>
                <a:cubicBezTo>
                  <a:pt x="569284" y="4457420"/>
                  <a:pt x="601962" y="4385675"/>
                  <a:pt x="526473" y="4461164"/>
                </a:cubicBezTo>
                <a:cubicBezTo>
                  <a:pt x="510145" y="4477492"/>
                  <a:pt x="501237" y="4500254"/>
                  <a:pt x="484909" y="4516582"/>
                </a:cubicBezTo>
                <a:cubicBezTo>
                  <a:pt x="453016" y="4548475"/>
                  <a:pt x="430324" y="4547547"/>
                  <a:pt x="387928" y="4558146"/>
                </a:cubicBezTo>
                <a:cubicBezTo>
                  <a:pt x="364837" y="4581237"/>
                  <a:pt x="343929" y="4606739"/>
                  <a:pt x="318655" y="4627418"/>
                </a:cubicBezTo>
                <a:cubicBezTo>
                  <a:pt x="292880" y="4648506"/>
                  <a:pt x="262909" y="4663881"/>
                  <a:pt x="235528" y="4682837"/>
                </a:cubicBezTo>
                <a:cubicBezTo>
                  <a:pt x="202865" y="4705450"/>
                  <a:pt x="171092" y="4729327"/>
                  <a:pt x="138546" y="4752109"/>
                </a:cubicBezTo>
                <a:cubicBezTo>
                  <a:pt x="124905" y="4761658"/>
                  <a:pt x="108756" y="4768044"/>
                  <a:pt x="96982" y="4779818"/>
                </a:cubicBezTo>
                <a:cubicBezTo>
                  <a:pt x="62896" y="4813904"/>
                  <a:pt x="34955" y="4834601"/>
                  <a:pt x="13855" y="4876800"/>
                </a:cubicBezTo>
                <a:cubicBezTo>
                  <a:pt x="7324" y="4889862"/>
                  <a:pt x="4618" y="4904509"/>
                  <a:pt x="0" y="4918364"/>
                </a:cubicBezTo>
                <a:cubicBezTo>
                  <a:pt x="595746" y="5089237"/>
                  <a:pt x="1185732" y="5281643"/>
                  <a:pt x="1787237" y="5430982"/>
                </a:cubicBezTo>
                <a:cubicBezTo>
                  <a:pt x="1859090" y="5448821"/>
                  <a:pt x="1935242" y="5424495"/>
                  <a:pt x="2008909" y="5417128"/>
                </a:cubicBezTo>
                <a:cubicBezTo>
                  <a:pt x="2027856" y="5415233"/>
                  <a:pt x="2045957" y="5408283"/>
                  <a:pt x="2064328" y="5403273"/>
                </a:cubicBezTo>
                <a:cubicBezTo>
                  <a:pt x="2096764" y="5394427"/>
                  <a:pt x="2129175" y="5385451"/>
                  <a:pt x="2161309" y="5375564"/>
                </a:cubicBezTo>
                <a:cubicBezTo>
                  <a:pt x="2189226" y="5366974"/>
                  <a:pt x="2218312" y="5360917"/>
                  <a:pt x="2244437" y="5347855"/>
                </a:cubicBezTo>
                <a:cubicBezTo>
                  <a:pt x="2344595" y="5297775"/>
                  <a:pt x="2297509" y="5313804"/>
                  <a:pt x="2382982" y="5292437"/>
                </a:cubicBezTo>
                <a:cubicBezTo>
                  <a:pt x="2487331" y="5222872"/>
                  <a:pt x="2354712" y="5304553"/>
                  <a:pt x="2479964" y="5250873"/>
                </a:cubicBezTo>
                <a:cubicBezTo>
                  <a:pt x="2560434" y="5216386"/>
                  <a:pt x="2482267" y="5227270"/>
                  <a:pt x="2563091" y="5209309"/>
                </a:cubicBezTo>
                <a:cubicBezTo>
                  <a:pt x="2674323" y="5184591"/>
                  <a:pt x="2614585" y="5206826"/>
                  <a:pt x="2715491" y="5181600"/>
                </a:cubicBezTo>
                <a:cubicBezTo>
                  <a:pt x="2729659" y="5178058"/>
                  <a:pt x="2742887" y="5171288"/>
                  <a:pt x="2757055" y="5167746"/>
                </a:cubicBezTo>
                <a:cubicBezTo>
                  <a:pt x="2779900" y="5162035"/>
                  <a:pt x="2803522" y="5159756"/>
                  <a:pt x="2826328" y="5153891"/>
                </a:cubicBezTo>
                <a:lnTo>
                  <a:pt x="3241964" y="5043055"/>
                </a:lnTo>
                <a:cubicBezTo>
                  <a:pt x="3270106" y="5035238"/>
                  <a:pt x="3297382" y="5024582"/>
                  <a:pt x="3325091" y="5015346"/>
                </a:cubicBezTo>
                <a:cubicBezTo>
                  <a:pt x="3338946" y="5010728"/>
                  <a:pt x="3352250" y="5003892"/>
                  <a:pt x="3366655" y="5001491"/>
                </a:cubicBezTo>
                <a:cubicBezTo>
                  <a:pt x="3422073" y="4992255"/>
                  <a:pt x="3478404" y="4987408"/>
                  <a:pt x="3532909" y="4973782"/>
                </a:cubicBezTo>
                <a:cubicBezTo>
                  <a:pt x="3551382" y="4969164"/>
                  <a:pt x="3570482" y="4966568"/>
                  <a:pt x="3588328" y="4959928"/>
                </a:cubicBezTo>
                <a:cubicBezTo>
                  <a:pt x="3769185" y="4892632"/>
                  <a:pt x="3949199" y="4823057"/>
                  <a:pt x="4128655" y="4752109"/>
                </a:cubicBezTo>
                <a:cubicBezTo>
                  <a:pt x="4147862" y="4744516"/>
                  <a:pt x="4167267" y="4736404"/>
                  <a:pt x="4184073" y="4724400"/>
                </a:cubicBezTo>
                <a:cubicBezTo>
                  <a:pt x="4200017" y="4713012"/>
                  <a:pt x="4207732" y="4690795"/>
                  <a:pt x="4225637" y="4682837"/>
                </a:cubicBezTo>
                <a:cubicBezTo>
                  <a:pt x="4251307" y="4671428"/>
                  <a:pt x="4281055" y="4673600"/>
                  <a:pt x="4308764" y="4668982"/>
                </a:cubicBezTo>
                <a:cubicBezTo>
                  <a:pt x="4327237" y="4659746"/>
                  <a:pt x="4347376" y="4653277"/>
                  <a:pt x="4364182" y="4641273"/>
                </a:cubicBezTo>
                <a:cubicBezTo>
                  <a:pt x="4380126" y="4629885"/>
                  <a:pt x="4393203" y="4614761"/>
                  <a:pt x="4405746" y="4599709"/>
                </a:cubicBezTo>
                <a:cubicBezTo>
                  <a:pt x="4426208" y="4575154"/>
                  <a:pt x="4449207" y="4530628"/>
                  <a:pt x="4461164" y="4502728"/>
                </a:cubicBezTo>
                <a:cubicBezTo>
                  <a:pt x="4466917" y="4489305"/>
                  <a:pt x="4470401" y="4475019"/>
                  <a:pt x="4475019" y="4461164"/>
                </a:cubicBezTo>
                <a:cubicBezTo>
                  <a:pt x="4511964" y="3870037"/>
                  <a:pt x="4552066" y="3279098"/>
                  <a:pt x="4585855" y="2687782"/>
                </a:cubicBezTo>
                <a:cubicBezTo>
                  <a:pt x="4598249" y="2470885"/>
                  <a:pt x="4621680" y="2253717"/>
                  <a:pt x="4613564" y="2036618"/>
                </a:cubicBezTo>
                <a:cubicBezTo>
                  <a:pt x="4603161" y="1758340"/>
                  <a:pt x="4560254" y="1482218"/>
                  <a:pt x="4530437" y="1205346"/>
                </a:cubicBezTo>
                <a:cubicBezTo>
                  <a:pt x="4527916" y="1181933"/>
                  <a:pt x="4521877" y="1159018"/>
                  <a:pt x="4516582" y="1136073"/>
                </a:cubicBezTo>
                <a:cubicBezTo>
                  <a:pt x="4494165" y="1038933"/>
                  <a:pt x="4475630" y="940713"/>
                  <a:pt x="4447309" y="845128"/>
                </a:cubicBezTo>
                <a:cubicBezTo>
                  <a:pt x="4437250" y="811178"/>
                  <a:pt x="4363242" y="689770"/>
                  <a:pt x="4350328" y="665018"/>
                </a:cubicBezTo>
                <a:cubicBezTo>
                  <a:pt x="4312114" y="591775"/>
                  <a:pt x="4281994" y="514186"/>
                  <a:pt x="4239491" y="443346"/>
                </a:cubicBezTo>
                <a:cubicBezTo>
                  <a:pt x="4225637" y="420255"/>
                  <a:pt x="4214085" y="395616"/>
                  <a:pt x="4197928" y="374073"/>
                </a:cubicBezTo>
                <a:cubicBezTo>
                  <a:pt x="4186172" y="358398"/>
                  <a:pt x="4168120" y="348184"/>
                  <a:pt x="4156364" y="332509"/>
                </a:cubicBezTo>
                <a:cubicBezTo>
                  <a:pt x="4064099" y="209490"/>
                  <a:pt x="4174797" y="311236"/>
                  <a:pt x="4045528" y="207818"/>
                </a:cubicBezTo>
                <a:cubicBezTo>
                  <a:pt x="4022437" y="166255"/>
                  <a:pt x="4006694" y="119654"/>
                  <a:pt x="3976255" y="83128"/>
                </a:cubicBezTo>
                <a:cubicBezTo>
                  <a:pt x="3959016" y="62441"/>
                  <a:pt x="3929817" y="55836"/>
                  <a:pt x="3906982" y="41564"/>
                </a:cubicBezTo>
                <a:cubicBezTo>
                  <a:pt x="3845593" y="3196"/>
                  <a:pt x="3887946" y="21364"/>
                  <a:pt x="3823855" y="0"/>
                </a:cubicBezTo>
                <a:lnTo>
                  <a:pt x="2923309" y="387928"/>
                </a:lnTo>
                <a:cubicBezTo>
                  <a:pt x="2892948" y="401612"/>
                  <a:pt x="2867891" y="424873"/>
                  <a:pt x="2840182" y="443346"/>
                </a:cubicBezTo>
                <a:cubicBezTo>
                  <a:pt x="2826328" y="452582"/>
                  <a:pt x="2810393" y="459281"/>
                  <a:pt x="2798619" y="471055"/>
                </a:cubicBezTo>
                <a:lnTo>
                  <a:pt x="2715491" y="554182"/>
                </a:lnTo>
                <a:lnTo>
                  <a:pt x="2701637" y="374073"/>
                </a:lnTo>
                <a:lnTo>
                  <a:pt x="2812473" y="471055"/>
                </a:lnTo>
                <a:lnTo>
                  <a:pt x="3020291" y="374073"/>
                </a:lnTo>
                <a:lnTo>
                  <a:pt x="2355273" y="512618"/>
                </a:lnTo>
                <a:lnTo>
                  <a:pt x="2632364" y="568037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0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88639"/>
            <a:ext cx="11665296" cy="65617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20272" y="2780928"/>
            <a:ext cx="4680520" cy="4320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2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754" y="260647"/>
            <a:ext cx="11016450" cy="61967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32240" y="2568635"/>
            <a:ext cx="4320480" cy="4365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34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10153128" cy="5711134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>
          <a:xfrm>
            <a:off x="6516216" y="2683055"/>
            <a:ext cx="4031673" cy="4076988"/>
          </a:xfrm>
          <a:custGeom>
            <a:avLst/>
            <a:gdLst>
              <a:gd name="connsiteX0" fmla="*/ 1385455 w 4031673"/>
              <a:gd name="connsiteY0" fmla="*/ 27709 h 4076988"/>
              <a:gd name="connsiteX1" fmla="*/ 1385455 w 4031673"/>
              <a:gd name="connsiteY1" fmla="*/ 27709 h 4076988"/>
              <a:gd name="connsiteX2" fmla="*/ 1177636 w 4031673"/>
              <a:gd name="connsiteY2" fmla="*/ 110837 h 4076988"/>
              <a:gd name="connsiteX3" fmla="*/ 1066800 w 4031673"/>
              <a:gd name="connsiteY3" fmla="*/ 193964 h 4076988"/>
              <a:gd name="connsiteX4" fmla="*/ 1025236 w 4031673"/>
              <a:gd name="connsiteY4" fmla="*/ 235528 h 4076988"/>
              <a:gd name="connsiteX5" fmla="*/ 955964 w 4031673"/>
              <a:gd name="connsiteY5" fmla="*/ 290946 h 4076988"/>
              <a:gd name="connsiteX6" fmla="*/ 803564 w 4031673"/>
              <a:gd name="connsiteY6" fmla="*/ 457200 h 4076988"/>
              <a:gd name="connsiteX7" fmla="*/ 789709 w 4031673"/>
              <a:gd name="connsiteY7" fmla="*/ 498764 h 4076988"/>
              <a:gd name="connsiteX8" fmla="*/ 762000 w 4031673"/>
              <a:gd name="connsiteY8" fmla="*/ 554182 h 4076988"/>
              <a:gd name="connsiteX9" fmla="*/ 748146 w 4031673"/>
              <a:gd name="connsiteY9" fmla="*/ 637309 h 4076988"/>
              <a:gd name="connsiteX10" fmla="*/ 734291 w 4031673"/>
              <a:gd name="connsiteY10" fmla="*/ 692728 h 4076988"/>
              <a:gd name="connsiteX11" fmla="*/ 706582 w 4031673"/>
              <a:gd name="connsiteY11" fmla="*/ 1163782 h 4076988"/>
              <a:gd name="connsiteX12" fmla="*/ 692727 w 4031673"/>
              <a:gd name="connsiteY12" fmla="*/ 1246909 h 4076988"/>
              <a:gd name="connsiteX13" fmla="*/ 651164 w 4031673"/>
              <a:gd name="connsiteY13" fmla="*/ 1316182 h 4076988"/>
              <a:gd name="connsiteX14" fmla="*/ 637309 w 4031673"/>
              <a:gd name="connsiteY14" fmla="*/ 1413164 h 4076988"/>
              <a:gd name="connsiteX15" fmla="*/ 609600 w 4031673"/>
              <a:gd name="connsiteY15" fmla="*/ 1496291 h 4076988"/>
              <a:gd name="connsiteX16" fmla="*/ 595746 w 4031673"/>
              <a:gd name="connsiteY16" fmla="*/ 1662546 h 4076988"/>
              <a:gd name="connsiteX17" fmla="*/ 581891 w 4031673"/>
              <a:gd name="connsiteY17" fmla="*/ 1759528 h 4076988"/>
              <a:gd name="connsiteX18" fmla="*/ 568036 w 4031673"/>
              <a:gd name="connsiteY18" fmla="*/ 2230582 h 4076988"/>
              <a:gd name="connsiteX19" fmla="*/ 554182 w 4031673"/>
              <a:gd name="connsiteY19" fmla="*/ 2286000 h 4076988"/>
              <a:gd name="connsiteX20" fmla="*/ 498764 w 4031673"/>
              <a:gd name="connsiteY20" fmla="*/ 2396837 h 4076988"/>
              <a:gd name="connsiteX21" fmla="*/ 457200 w 4031673"/>
              <a:gd name="connsiteY21" fmla="*/ 2438400 h 4076988"/>
              <a:gd name="connsiteX22" fmla="*/ 443346 w 4031673"/>
              <a:gd name="connsiteY22" fmla="*/ 2576946 h 4076988"/>
              <a:gd name="connsiteX23" fmla="*/ 401782 w 4031673"/>
              <a:gd name="connsiteY23" fmla="*/ 2618509 h 4076988"/>
              <a:gd name="connsiteX24" fmla="*/ 360218 w 4031673"/>
              <a:gd name="connsiteY24" fmla="*/ 2673928 h 4076988"/>
              <a:gd name="connsiteX25" fmla="*/ 332509 w 4031673"/>
              <a:gd name="connsiteY25" fmla="*/ 2826328 h 4076988"/>
              <a:gd name="connsiteX26" fmla="*/ 235527 w 4031673"/>
              <a:gd name="connsiteY26" fmla="*/ 2992582 h 4076988"/>
              <a:gd name="connsiteX27" fmla="*/ 180109 w 4031673"/>
              <a:gd name="connsiteY27" fmla="*/ 3089564 h 4076988"/>
              <a:gd name="connsiteX28" fmla="*/ 138546 w 4031673"/>
              <a:gd name="connsiteY28" fmla="*/ 3214255 h 4076988"/>
              <a:gd name="connsiteX29" fmla="*/ 110836 w 4031673"/>
              <a:gd name="connsiteY29" fmla="*/ 3325091 h 4076988"/>
              <a:gd name="connsiteX30" fmla="*/ 96982 w 4031673"/>
              <a:gd name="connsiteY30" fmla="*/ 3366655 h 4076988"/>
              <a:gd name="connsiteX31" fmla="*/ 69273 w 4031673"/>
              <a:gd name="connsiteY31" fmla="*/ 3477491 h 4076988"/>
              <a:gd name="connsiteX32" fmla="*/ 55418 w 4031673"/>
              <a:gd name="connsiteY32" fmla="*/ 3574473 h 4076988"/>
              <a:gd name="connsiteX33" fmla="*/ 27709 w 4031673"/>
              <a:gd name="connsiteY33" fmla="*/ 3616037 h 4076988"/>
              <a:gd name="connsiteX34" fmla="*/ 0 w 4031673"/>
              <a:gd name="connsiteY34" fmla="*/ 3796146 h 4076988"/>
              <a:gd name="connsiteX35" fmla="*/ 13855 w 4031673"/>
              <a:gd name="connsiteY35" fmla="*/ 3879273 h 4076988"/>
              <a:gd name="connsiteX36" fmla="*/ 83127 w 4031673"/>
              <a:gd name="connsiteY36" fmla="*/ 3934691 h 4076988"/>
              <a:gd name="connsiteX37" fmla="*/ 249382 w 4031673"/>
              <a:gd name="connsiteY37" fmla="*/ 3990109 h 4076988"/>
              <a:gd name="connsiteX38" fmla="*/ 304800 w 4031673"/>
              <a:gd name="connsiteY38" fmla="*/ 4003964 h 4076988"/>
              <a:gd name="connsiteX39" fmla="*/ 1094509 w 4031673"/>
              <a:gd name="connsiteY39" fmla="*/ 4017818 h 4076988"/>
              <a:gd name="connsiteX40" fmla="*/ 1801091 w 4031673"/>
              <a:gd name="connsiteY40" fmla="*/ 4031673 h 4076988"/>
              <a:gd name="connsiteX41" fmla="*/ 2341418 w 4031673"/>
              <a:gd name="connsiteY41" fmla="*/ 4073237 h 4076988"/>
              <a:gd name="connsiteX42" fmla="*/ 3283527 w 4031673"/>
              <a:gd name="connsiteY42" fmla="*/ 4045528 h 4076988"/>
              <a:gd name="connsiteX43" fmla="*/ 3338946 w 4031673"/>
              <a:gd name="connsiteY43" fmla="*/ 4017818 h 4076988"/>
              <a:gd name="connsiteX44" fmla="*/ 3380509 w 4031673"/>
              <a:gd name="connsiteY44" fmla="*/ 4003964 h 4076988"/>
              <a:gd name="connsiteX45" fmla="*/ 3408218 w 4031673"/>
              <a:gd name="connsiteY45" fmla="*/ 3962400 h 4076988"/>
              <a:gd name="connsiteX46" fmla="*/ 3449782 w 4031673"/>
              <a:gd name="connsiteY46" fmla="*/ 3934691 h 4076988"/>
              <a:gd name="connsiteX47" fmla="*/ 3505200 w 4031673"/>
              <a:gd name="connsiteY47" fmla="*/ 3879273 h 4076988"/>
              <a:gd name="connsiteX48" fmla="*/ 3602182 w 4031673"/>
              <a:gd name="connsiteY48" fmla="*/ 3754582 h 4076988"/>
              <a:gd name="connsiteX49" fmla="*/ 3657600 w 4031673"/>
              <a:gd name="connsiteY49" fmla="*/ 3699164 h 4076988"/>
              <a:gd name="connsiteX50" fmla="*/ 3768436 w 4031673"/>
              <a:gd name="connsiteY50" fmla="*/ 3560618 h 4076988"/>
              <a:gd name="connsiteX51" fmla="*/ 3865418 w 4031673"/>
              <a:gd name="connsiteY51" fmla="*/ 3394364 h 4076988"/>
              <a:gd name="connsiteX52" fmla="*/ 3865418 w 4031673"/>
              <a:gd name="connsiteY52" fmla="*/ 3394364 h 4076988"/>
              <a:gd name="connsiteX53" fmla="*/ 3893127 w 4031673"/>
              <a:gd name="connsiteY53" fmla="*/ 3338946 h 4076988"/>
              <a:gd name="connsiteX54" fmla="*/ 3948546 w 4031673"/>
              <a:gd name="connsiteY54" fmla="*/ 3255818 h 4076988"/>
              <a:gd name="connsiteX55" fmla="*/ 3990109 w 4031673"/>
              <a:gd name="connsiteY55" fmla="*/ 3089564 h 4076988"/>
              <a:gd name="connsiteX56" fmla="*/ 4003964 w 4031673"/>
              <a:gd name="connsiteY56" fmla="*/ 2992582 h 4076988"/>
              <a:gd name="connsiteX57" fmla="*/ 4017818 w 4031673"/>
              <a:gd name="connsiteY57" fmla="*/ 2951018 h 4076988"/>
              <a:gd name="connsiteX58" fmla="*/ 4031673 w 4031673"/>
              <a:gd name="connsiteY58" fmla="*/ 2895600 h 4076988"/>
              <a:gd name="connsiteX59" fmla="*/ 4017818 w 4031673"/>
              <a:gd name="connsiteY59" fmla="*/ 2341418 h 4076988"/>
              <a:gd name="connsiteX60" fmla="*/ 3976255 w 4031673"/>
              <a:gd name="connsiteY60" fmla="*/ 2272146 h 4076988"/>
              <a:gd name="connsiteX61" fmla="*/ 3920836 w 4031673"/>
              <a:gd name="connsiteY61" fmla="*/ 2133600 h 4076988"/>
              <a:gd name="connsiteX62" fmla="*/ 3837709 w 4031673"/>
              <a:gd name="connsiteY62" fmla="*/ 1981200 h 4076988"/>
              <a:gd name="connsiteX63" fmla="*/ 3740727 w 4031673"/>
              <a:gd name="connsiteY63" fmla="*/ 1801091 h 4076988"/>
              <a:gd name="connsiteX64" fmla="*/ 3657600 w 4031673"/>
              <a:gd name="connsiteY64" fmla="*/ 1690255 h 4076988"/>
              <a:gd name="connsiteX65" fmla="*/ 3588327 w 4031673"/>
              <a:gd name="connsiteY65" fmla="*/ 1593273 h 4076988"/>
              <a:gd name="connsiteX66" fmla="*/ 3532909 w 4031673"/>
              <a:gd name="connsiteY66" fmla="*/ 1524000 h 4076988"/>
              <a:gd name="connsiteX67" fmla="*/ 3394364 w 4031673"/>
              <a:gd name="connsiteY67" fmla="*/ 1427018 h 4076988"/>
              <a:gd name="connsiteX68" fmla="*/ 3297382 w 4031673"/>
              <a:gd name="connsiteY68" fmla="*/ 1330037 h 4076988"/>
              <a:gd name="connsiteX69" fmla="*/ 3228109 w 4031673"/>
              <a:gd name="connsiteY69" fmla="*/ 1260764 h 4076988"/>
              <a:gd name="connsiteX70" fmla="*/ 3131127 w 4031673"/>
              <a:gd name="connsiteY70" fmla="*/ 1191491 h 4076988"/>
              <a:gd name="connsiteX71" fmla="*/ 3103418 w 4031673"/>
              <a:gd name="connsiteY71" fmla="*/ 1149928 h 4076988"/>
              <a:gd name="connsiteX72" fmla="*/ 3061855 w 4031673"/>
              <a:gd name="connsiteY72" fmla="*/ 1094509 h 4076988"/>
              <a:gd name="connsiteX73" fmla="*/ 3020291 w 4031673"/>
              <a:gd name="connsiteY73" fmla="*/ 1066800 h 4076988"/>
              <a:gd name="connsiteX74" fmla="*/ 2978727 w 4031673"/>
              <a:gd name="connsiteY74" fmla="*/ 1011382 h 4076988"/>
              <a:gd name="connsiteX75" fmla="*/ 2909455 w 4031673"/>
              <a:gd name="connsiteY75" fmla="*/ 955964 h 4076988"/>
              <a:gd name="connsiteX76" fmla="*/ 2826327 w 4031673"/>
              <a:gd name="connsiteY76" fmla="*/ 845128 h 4076988"/>
              <a:gd name="connsiteX77" fmla="*/ 2784764 w 4031673"/>
              <a:gd name="connsiteY77" fmla="*/ 775855 h 4076988"/>
              <a:gd name="connsiteX78" fmla="*/ 2729346 w 4031673"/>
              <a:gd name="connsiteY78" fmla="*/ 692728 h 4076988"/>
              <a:gd name="connsiteX79" fmla="*/ 2618509 w 4031673"/>
              <a:gd name="connsiteY79" fmla="*/ 595746 h 4076988"/>
              <a:gd name="connsiteX80" fmla="*/ 2563091 w 4031673"/>
              <a:gd name="connsiteY80" fmla="*/ 498764 h 4076988"/>
              <a:gd name="connsiteX81" fmla="*/ 2438400 w 4031673"/>
              <a:gd name="connsiteY81" fmla="*/ 332509 h 4076988"/>
              <a:gd name="connsiteX82" fmla="*/ 2382982 w 4031673"/>
              <a:gd name="connsiteY82" fmla="*/ 277091 h 4076988"/>
              <a:gd name="connsiteX83" fmla="*/ 2244436 w 4031673"/>
              <a:gd name="connsiteY83" fmla="*/ 152400 h 4076988"/>
              <a:gd name="connsiteX84" fmla="*/ 2216727 w 4031673"/>
              <a:gd name="connsiteY84" fmla="*/ 110837 h 4076988"/>
              <a:gd name="connsiteX85" fmla="*/ 2175164 w 4031673"/>
              <a:gd name="connsiteY85" fmla="*/ 83128 h 4076988"/>
              <a:gd name="connsiteX86" fmla="*/ 2036618 w 4031673"/>
              <a:gd name="connsiteY86" fmla="*/ 13855 h 4076988"/>
              <a:gd name="connsiteX87" fmla="*/ 1995055 w 4031673"/>
              <a:gd name="connsiteY87" fmla="*/ 0 h 4076988"/>
              <a:gd name="connsiteX88" fmla="*/ 1690255 w 4031673"/>
              <a:gd name="connsiteY88" fmla="*/ 13855 h 4076988"/>
              <a:gd name="connsiteX89" fmla="*/ 1648691 w 4031673"/>
              <a:gd name="connsiteY89" fmla="*/ 27709 h 4076988"/>
              <a:gd name="connsiteX90" fmla="*/ 1385455 w 4031673"/>
              <a:gd name="connsiteY90" fmla="*/ 27709 h 407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4031673" h="4076988">
                <a:moveTo>
                  <a:pt x="1385455" y="27709"/>
                </a:moveTo>
                <a:lnTo>
                  <a:pt x="1385455" y="27709"/>
                </a:lnTo>
                <a:cubicBezTo>
                  <a:pt x="1316182" y="55418"/>
                  <a:pt x="1239715" y="69451"/>
                  <a:pt x="1177636" y="110837"/>
                </a:cubicBezTo>
                <a:cubicBezTo>
                  <a:pt x="1128148" y="143829"/>
                  <a:pt x="1119454" y="147892"/>
                  <a:pt x="1066800" y="193964"/>
                </a:cubicBezTo>
                <a:cubicBezTo>
                  <a:pt x="1052054" y="206866"/>
                  <a:pt x="1039982" y="222626"/>
                  <a:pt x="1025236" y="235528"/>
                </a:cubicBezTo>
                <a:cubicBezTo>
                  <a:pt x="1002982" y="255000"/>
                  <a:pt x="977693" y="270889"/>
                  <a:pt x="955964" y="290946"/>
                </a:cubicBezTo>
                <a:cubicBezTo>
                  <a:pt x="852640" y="386322"/>
                  <a:pt x="865940" y="374031"/>
                  <a:pt x="803564" y="457200"/>
                </a:cubicBezTo>
                <a:cubicBezTo>
                  <a:pt x="798946" y="471055"/>
                  <a:pt x="795462" y="485341"/>
                  <a:pt x="789709" y="498764"/>
                </a:cubicBezTo>
                <a:cubicBezTo>
                  <a:pt x="781573" y="517747"/>
                  <a:pt x="767935" y="534400"/>
                  <a:pt x="762000" y="554182"/>
                </a:cubicBezTo>
                <a:cubicBezTo>
                  <a:pt x="753928" y="581089"/>
                  <a:pt x="753655" y="609763"/>
                  <a:pt x="748146" y="637309"/>
                </a:cubicBezTo>
                <a:cubicBezTo>
                  <a:pt x="744412" y="655981"/>
                  <a:pt x="738909" y="674255"/>
                  <a:pt x="734291" y="692728"/>
                </a:cubicBezTo>
                <a:cubicBezTo>
                  <a:pt x="725069" y="923268"/>
                  <a:pt x="730914" y="981294"/>
                  <a:pt x="706582" y="1163782"/>
                </a:cubicBezTo>
                <a:cubicBezTo>
                  <a:pt x="702869" y="1191627"/>
                  <a:pt x="702327" y="1220509"/>
                  <a:pt x="692727" y="1246909"/>
                </a:cubicBezTo>
                <a:cubicBezTo>
                  <a:pt x="683524" y="1272216"/>
                  <a:pt x="665018" y="1293091"/>
                  <a:pt x="651164" y="1316182"/>
                </a:cubicBezTo>
                <a:cubicBezTo>
                  <a:pt x="646546" y="1348509"/>
                  <a:pt x="644652" y="1381345"/>
                  <a:pt x="637309" y="1413164"/>
                </a:cubicBezTo>
                <a:cubicBezTo>
                  <a:pt x="630741" y="1441624"/>
                  <a:pt x="614402" y="1467481"/>
                  <a:pt x="609600" y="1496291"/>
                </a:cubicBezTo>
                <a:cubicBezTo>
                  <a:pt x="600458" y="1551145"/>
                  <a:pt x="601568" y="1607241"/>
                  <a:pt x="595746" y="1662546"/>
                </a:cubicBezTo>
                <a:cubicBezTo>
                  <a:pt x="592327" y="1695022"/>
                  <a:pt x="586509" y="1727201"/>
                  <a:pt x="581891" y="1759528"/>
                </a:cubicBezTo>
                <a:cubicBezTo>
                  <a:pt x="577273" y="1916546"/>
                  <a:pt x="576292" y="2073713"/>
                  <a:pt x="568036" y="2230582"/>
                </a:cubicBezTo>
                <a:cubicBezTo>
                  <a:pt x="567035" y="2249597"/>
                  <a:pt x="561505" y="2268424"/>
                  <a:pt x="554182" y="2286000"/>
                </a:cubicBezTo>
                <a:cubicBezTo>
                  <a:pt x="538295" y="2324129"/>
                  <a:pt x="527972" y="2367629"/>
                  <a:pt x="498764" y="2396837"/>
                </a:cubicBezTo>
                <a:lnTo>
                  <a:pt x="457200" y="2438400"/>
                </a:lnTo>
                <a:cubicBezTo>
                  <a:pt x="452582" y="2484582"/>
                  <a:pt x="456995" y="2532586"/>
                  <a:pt x="443346" y="2576946"/>
                </a:cubicBezTo>
                <a:cubicBezTo>
                  <a:pt x="437584" y="2595673"/>
                  <a:pt x="414533" y="2603633"/>
                  <a:pt x="401782" y="2618509"/>
                </a:cubicBezTo>
                <a:cubicBezTo>
                  <a:pt x="386754" y="2636041"/>
                  <a:pt x="374073" y="2655455"/>
                  <a:pt x="360218" y="2673928"/>
                </a:cubicBezTo>
                <a:cubicBezTo>
                  <a:pt x="359291" y="2679490"/>
                  <a:pt x="337792" y="2814002"/>
                  <a:pt x="332509" y="2826328"/>
                </a:cubicBezTo>
                <a:cubicBezTo>
                  <a:pt x="259695" y="2996226"/>
                  <a:pt x="288018" y="2900722"/>
                  <a:pt x="235527" y="2992582"/>
                </a:cubicBezTo>
                <a:cubicBezTo>
                  <a:pt x="165216" y="3115627"/>
                  <a:pt x="247618" y="2988300"/>
                  <a:pt x="180109" y="3089564"/>
                </a:cubicBezTo>
                <a:cubicBezTo>
                  <a:pt x="166255" y="3131128"/>
                  <a:pt x="149172" y="3171751"/>
                  <a:pt x="138546" y="3214255"/>
                </a:cubicBezTo>
                <a:cubicBezTo>
                  <a:pt x="129309" y="3251200"/>
                  <a:pt x="122878" y="3288963"/>
                  <a:pt x="110836" y="3325091"/>
                </a:cubicBezTo>
                <a:cubicBezTo>
                  <a:pt x="106218" y="3338946"/>
                  <a:pt x="100524" y="3352487"/>
                  <a:pt x="96982" y="3366655"/>
                </a:cubicBezTo>
                <a:lnTo>
                  <a:pt x="69273" y="3477491"/>
                </a:lnTo>
                <a:cubicBezTo>
                  <a:pt x="64655" y="3509818"/>
                  <a:pt x="64802" y="3543195"/>
                  <a:pt x="55418" y="3574473"/>
                </a:cubicBezTo>
                <a:cubicBezTo>
                  <a:pt x="50633" y="3590422"/>
                  <a:pt x="32974" y="3600240"/>
                  <a:pt x="27709" y="3616037"/>
                </a:cubicBezTo>
                <a:cubicBezTo>
                  <a:pt x="22905" y="3630449"/>
                  <a:pt x="1067" y="3788681"/>
                  <a:pt x="0" y="3796146"/>
                </a:cubicBezTo>
                <a:cubicBezTo>
                  <a:pt x="4618" y="3823855"/>
                  <a:pt x="-598" y="3855185"/>
                  <a:pt x="13855" y="3879273"/>
                </a:cubicBezTo>
                <a:cubicBezTo>
                  <a:pt x="29069" y="3904630"/>
                  <a:pt x="56371" y="3922100"/>
                  <a:pt x="83127" y="3934691"/>
                </a:cubicBezTo>
                <a:cubicBezTo>
                  <a:pt x="135983" y="3959564"/>
                  <a:pt x="192710" y="3975941"/>
                  <a:pt x="249382" y="3990109"/>
                </a:cubicBezTo>
                <a:cubicBezTo>
                  <a:pt x="267855" y="3994727"/>
                  <a:pt x="285769" y="4003340"/>
                  <a:pt x="304800" y="4003964"/>
                </a:cubicBezTo>
                <a:cubicBezTo>
                  <a:pt x="567935" y="4012591"/>
                  <a:pt x="831277" y="4012943"/>
                  <a:pt x="1094509" y="4017818"/>
                </a:cubicBezTo>
                <a:lnTo>
                  <a:pt x="1801091" y="4031673"/>
                </a:lnTo>
                <a:cubicBezTo>
                  <a:pt x="2030644" y="4089061"/>
                  <a:pt x="1950010" y="4077190"/>
                  <a:pt x="2341418" y="4073237"/>
                </a:cubicBezTo>
                <a:cubicBezTo>
                  <a:pt x="2655574" y="4070064"/>
                  <a:pt x="3283527" y="4045528"/>
                  <a:pt x="3283527" y="4045528"/>
                </a:cubicBezTo>
                <a:cubicBezTo>
                  <a:pt x="3302000" y="4036291"/>
                  <a:pt x="3319962" y="4025954"/>
                  <a:pt x="3338946" y="4017818"/>
                </a:cubicBezTo>
                <a:cubicBezTo>
                  <a:pt x="3352369" y="4012065"/>
                  <a:pt x="3369105" y="4013087"/>
                  <a:pt x="3380509" y="4003964"/>
                </a:cubicBezTo>
                <a:cubicBezTo>
                  <a:pt x="3393511" y="3993562"/>
                  <a:pt x="3396444" y="3974174"/>
                  <a:pt x="3408218" y="3962400"/>
                </a:cubicBezTo>
                <a:cubicBezTo>
                  <a:pt x="3419992" y="3950626"/>
                  <a:pt x="3437139" y="3945527"/>
                  <a:pt x="3449782" y="3934691"/>
                </a:cubicBezTo>
                <a:cubicBezTo>
                  <a:pt x="3469617" y="3917690"/>
                  <a:pt x="3488325" y="3899216"/>
                  <a:pt x="3505200" y="3879273"/>
                </a:cubicBezTo>
                <a:cubicBezTo>
                  <a:pt x="3539212" y="3839077"/>
                  <a:pt x="3564949" y="3791815"/>
                  <a:pt x="3602182" y="3754582"/>
                </a:cubicBezTo>
                <a:cubicBezTo>
                  <a:pt x="3620655" y="3736109"/>
                  <a:pt x="3640124" y="3718582"/>
                  <a:pt x="3657600" y="3699164"/>
                </a:cubicBezTo>
                <a:cubicBezTo>
                  <a:pt x="3708042" y="3643118"/>
                  <a:pt x="3726751" y="3616200"/>
                  <a:pt x="3768436" y="3560618"/>
                </a:cubicBezTo>
                <a:cubicBezTo>
                  <a:pt x="3798088" y="3471665"/>
                  <a:pt x="3774190" y="3531206"/>
                  <a:pt x="3865418" y="3394364"/>
                </a:cubicBezTo>
                <a:lnTo>
                  <a:pt x="3865418" y="3394364"/>
                </a:lnTo>
                <a:cubicBezTo>
                  <a:pt x="3874654" y="3375891"/>
                  <a:pt x="3882501" y="3356656"/>
                  <a:pt x="3893127" y="3338946"/>
                </a:cubicBezTo>
                <a:cubicBezTo>
                  <a:pt x="3910261" y="3310389"/>
                  <a:pt x="3948546" y="3255818"/>
                  <a:pt x="3948546" y="3255818"/>
                </a:cubicBezTo>
                <a:cubicBezTo>
                  <a:pt x="3962400" y="3200400"/>
                  <a:pt x="3982030" y="3146113"/>
                  <a:pt x="3990109" y="3089564"/>
                </a:cubicBezTo>
                <a:cubicBezTo>
                  <a:pt x="3994727" y="3057237"/>
                  <a:pt x="3997560" y="3024603"/>
                  <a:pt x="4003964" y="2992582"/>
                </a:cubicBezTo>
                <a:cubicBezTo>
                  <a:pt x="4006828" y="2978262"/>
                  <a:pt x="4013806" y="2965060"/>
                  <a:pt x="4017818" y="2951018"/>
                </a:cubicBezTo>
                <a:cubicBezTo>
                  <a:pt x="4023049" y="2932709"/>
                  <a:pt x="4027055" y="2914073"/>
                  <a:pt x="4031673" y="2895600"/>
                </a:cubicBezTo>
                <a:cubicBezTo>
                  <a:pt x="4027055" y="2710873"/>
                  <a:pt x="4034179" y="2525477"/>
                  <a:pt x="4017818" y="2341418"/>
                </a:cubicBezTo>
                <a:cubicBezTo>
                  <a:pt x="4015434" y="2314596"/>
                  <a:pt x="3986612" y="2297003"/>
                  <a:pt x="3976255" y="2272146"/>
                </a:cubicBezTo>
                <a:cubicBezTo>
                  <a:pt x="3904516" y="2099972"/>
                  <a:pt x="3986737" y="2232449"/>
                  <a:pt x="3920836" y="2133600"/>
                </a:cubicBezTo>
                <a:cubicBezTo>
                  <a:pt x="3882881" y="2019731"/>
                  <a:pt x="3945523" y="2196827"/>
                  <a:pt x="3837709" y="1981200"/>
                </a:cubicBezTo>
                <a:cubicBezTo>
                  <a:pt x="3830886" y="1967554"/>
                  <a:pt x="3774535" y="1840534"/>
                  <a:pt x="3740727" y="1801091"/>
                </a:cubicBezTo>
                <a:cubicBezTo>
                  <a:pt x="3656700" y="1703059"/>
                  <a:pt x="3708064" y="1791183"/>
                  <a:pt x="3657600" y="1690255"/>
                </a:cubicBezTo>
                <a:cubicBezTo>
                  <a:pt x="3633291" y="1593015"/>
                  <a:pt x="3664866" y="1669812"/>
                  <a:pt x="3588327" y="1593273"/>
                </a:cubicBezTo>
                <a:cubicBezTo>
                  <a:pt x="3567417" y="1572363"/>
                  <a:pt x="3553819" y="1544910"/>
                  <a:pt x="3532909" y="1524000"/>
                </a:cubicBezTo>
                <a:cubicBezTo>
                  <a:pt x="3466916" y="1458007"/>
                  <a:pt x="3463147" y="1461411"/>
                  <a:pt x="3394364" y="1427018"/>
                </a:cubicBezTo>
                <a:cubicBezTo>
                  <a:pt x="3315853" y="1322338"/>
                  <a:pt x="3394365" y="1416244"/>
                  <a:pt x="3297382" y="1330037"/>
                </a:cubicBezTo>
                <a:cubicBezTo>
                  <a:pt x="3272975" y="1308342"/>
                  <a:pt x="3252685" y="1282268"/>
                  <a:pt x="3228109" y="1260764"/>
                </a:cubicBezTo>
                <a:cubicBezTo>
                  <a:pt x="3165174" y="1205695"/>
                  <a:pt x="3202861" y="1263224"/>
                  <a:pt x="3131127" y="1191491"/>
                </a:cubicBezTo>
                <a:cubicBezTo>
                  <a:pt x="3119353" y="1179717"/>
                  <a:pt x="3113096" y="1163477"/>
                  <a:pt x="3103418" y="1149928"/>
                </a:cubicBezTo>
                <a:cubicBezTo>
                  <a:pt x="3089997" y="1131138"/>
                  <a:pt x="3078183" y="1110837"/>
                  <a:pt x="3061855" y="1094509"/>
                </a:cubicBezTo>
                <a:cubicBezTo>
                  <a:pt x="3050081" y="1082735"/>
                  <a:pt x="3032065" y="1078574"/>
                  <a:pt x="3020291" y="1066800"/>
                </a:cubicBezTo>
                <a:cubicBezTo>
                  <a:pt x="3003963" y="1050472"/>
                  <a:pt x="2995055" y="1027710"/>
                  <a:pt x="2978727" y="1011382"/>
                </a:cubicBezTo>
                <a:cubicBezTo>
                  <a:pt x="2957817" y="990472"/>
                  <a:pt x="2930365" y="976874"/>
                  <a:pt x="2909455" y="955964"/>
                </a:cubicBezTo>
                <a:cubicBezTo>
                  <a:pt x="2884118" y="930627"/>
                  <a:pt x="2847644" y="879235"/>
                  <a:pt x="2826327" y="845128"/>
                </a:cubicBezTo>
                <a:cubicBezTo>
                  <a:pt x="2812055" y="822293"/>
                  <a:pt x="2799221" y="798573"/>
                  <a:pt x="2784764" y="775855"/>
                </a:cubicBezTo>
                <a:cubicBezTo>
                  <a:pt x="2766885" y="747759"/>
                  <a:pt x="2750434" y="718502"/>
                  <a:pt x="2729346" y="692728"/>
                </a:cubicBezTo>
                <a:cubicBezTo>
                  <a:pt x="2680717" y="633293"/>
                  <a:pt x="2670714" y="630549"/>
                  <a:pt x="2618509" y="595746"/>
                </a:cubicBezTo>
                <a:cubicBezTo>
                  <a:pt x="2600036" y="563419"/>
                  <a:pt x="2583225" y="530084"/>
                  <a:pt x="2563091" y="498764"/>
                </a:cubicBezTo>
                <a:cubicBezTo>
                  <a:pt x="2539165" y="461546"/>
                  <a:pt x="2472088" y="370408"/>
                  <a:pt x="2438400" y="332509"/>
                </a:cubicBezTo>
                <a:cubicBezTo>
                  <a:pt x="2421044" y="312983"/>
                  <a:pt x="2402817" y="294092"/>
                  <a:pt x="2382982" y="277091"/>
                </a:cubicBezTo>
                <a:cubicBezTo>
                  <a:pt x="2310599" y="215049"/>
                  <a:pt x="2333367" y="285794"/>
                  <a:pt x="2244436" y="152400"/>
                </a:cubicBezTo>
                <a:cubicBezTo>
                  <a:pt x="2235200" y="138546"/>
                  <a:pt x="2228501" y="122611"/>
                  <a:pt x="2216727" y="110837"/>
                </a:cubicBezTo>
                <a:cubicBezTo>
                  <a:pt x="2204953" y="99063"/>
                  <a:pt x="2188713" y="92806"/>
                  <a:pt x="2175164" y="83128"/>
                </a:cubicBezTo>
                <a:cubicBezTo>
                  <a:pt x="2088992" y="21576"/>
                  <a:pt x="2150996" y="51981"/>
                  <a:pt x="2036618" y="13855"/>
                </a:cubicBezTo>
                <a:lnTo>
                  <a:pt x="1995055" y="0"/>
                </a:lnTo>
                <a:cubicBezTo>
                  <a:pt x="1893455" y="4618"/>
                  <a:pt x="1791636" y="5745"/>
                  <a:pt x="1690255" y="13855"/>
                </a:cubicBezTo>
                <a:cubicBezTo>
                  <a:pt x="1675697" y="15020"/>
                  <a:pt x="1663045" y="25018"/>
                  <a:pt x="1648691" y="27709"/>
                </a:cubicBezTo>
                <a:cubicBezTo>
                  <a:pt x="1489671" y="57525"/>
                  <a:pt x="1429328" y="27709"/>
                  <a:pt x="1385455" y="2770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02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" y="764704"/>
            <a:ext cx="13513501" cy="760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8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" y="332656"/>
            <a:ext cx="10661174" cy="5996911"/>
          </a:xfrm>
        </p:spPr>
      </p:pic>
      <p:sp>
        <p:nvSpPr>
          <p:cNvPr id="5" name="Полилиния 4"/>
          <p:cNvSpPr/>
          <p:nvPr/>
        </p:nvSpPr>
        <p:spPr>
          <a:xfrm>
            <a:off x="2964873" y="2299855"/>
            <a:ext cx="7647709" cy="4627436"/>
          </a:xfrm>
          <a:custGeom>
            <a:avLst/>
            <a:gdLst>
              <a:gd name="connsiteX0" fmla="*/ 0 w 7647709"/>
              <a:gd name="connsiteY0" fmla="*/ 540327 h 4627436"/>
              <a:gd name="connsiteX1" fmla="*/ 0 w 7647709"/>
              <a:gd name="connsiteY1" fmla="*/ 540327 h 4627436"/>
              <a:gd name="connsiteX2" fmla="*/ 138545 w 7647709"/>
              <a:gd name="connsiteY2" fmla="*/ 471054 h 4627436"/>
              <a:gd name="connsiteX3" fmla="*/ 180109 w 7647709"/>
              <a:gd name="connsiteY3" fmla="*/ 443345 h 4627436"/>
              <a:gd name="connsiteX4" fmla="*/ 304800 w 7647709"/>
              <a:gd name="connsiteY4" fmla="*/ 429490 h 4627436"/>
              <a:gd name="connsiteX5" fmla="*/ 540327 w 7647709"/>
              <a:gd name="connsiteY5" fmla="*/ 360218 h 4627436"/>
              <a:gd name="connsiteX6" fmla="*/ 886691 w 7647709"/>
              <a:gd name="connsiteY6" fmla="*/ 235527 h 4627436"/>
              <a:gd name="connsiteX7" fmla="*/ 969818 w 7647709"/>
              <a:gd name="connsiteY7" fmla="*/ 221672 h 4627436"/>
              <a:gd name="connsiteX8" fmla="*/ 1274618 w 7647709"/>
              <a:gd name="connsiteY8" fmla="*/ 193963 h 4627436"/>
              <a:gd name="connsiteX9" fmla="*/ 1496291 w 7647709"/>
              <a:gd name="connsiteY9" fmla="*/ 166254 h 4627436"/>
              <a:gd name="connsiteX10" fmla="*/ 1787236 w 7647709"/>
              <a:gd name="connsiteY10" fmla="*/ 138545 h 4627436"/>
              <a:gd name="connsiteX11" fmla="*/ 2286000 w 7647709"/>
              <a:gd name="connsiteY11" fmla="*/ 55418 h 4627436"/>
              <a:gd name="connsiteX12" fmla="*/ 2493818 w 7647709"/>
              <a:gd name="connsiteY12" fmla="*/ 41563 h 4627436"/>
              <a:gd name="connsiteX13" fmla="*/ 2854036 w 7647709"/>
              <a:gd name="connsiteY13" fmla="*/ 0 h 4627436"/>
              <a:gd name="connsiteX14" fmla="*/ 3906982 w 7647709"/>
              <a:gd name="connsiteY14" fmla="*/ 13854 h 4627436"/>
              <a:gd name="connsiteX15" fmla="*/ 4184072 w 7647709"/>
              <a:gd name="connsiteY15" fmla="*/ 69272 h 4627436"/>
              <a:gd name="connsiteX16" fmla="*/ 4419600 w 7647709"/>
              <a:gd name="connsiteY16" fmla="*/ 124690 h 4627436"/>
              <a:gd name="connsiteX17" fmla="*/ 4627418 w 7647709"/>
              <a:gd name="connsiteY17" fmla="*/ 180109 h 4627436"/>
              <a:gd name="connsiteX18" fmla="*/ 4932218 w 7647709"/>
              <a:gd name="connsiteY18" fmla="*/ 221672 h 4627436"/>
              <a:gd name="connsiteX19" fmla="*/ 6539345 w 7647709"/>
              <a:gd name="connsiteY19" fmla="*/ 665018 h 4627436"/>
              <a:gd name="connsiteX20" fmla="*/ 6594763 w 7647709"/>
              <a:gd name="connsiteY20" fmla="*/ 720436 h 4627436"/>
              <a:gd name="connsiteX21" fmla="*/ 6636327 w 7647709"/>
              <a:gd name="connsiteY21" fmla="*/ 748145 h 4627436"/>
              <a:gd name="connsiteX22" fmla="*/ 6719454 w 7647709"/>
              <a:gd name="connsiteY22" fmla="*/ 831272 h 4627436"/>
              <a:gd name="connsiteX23" fmla="*/ 6761018 w 7647709"/>
              <a:gd name="connsiteY23" fmla="*/ 872836 h 4627436"/>
              <a:gd name="connsiteX24" fmla="*/ 6788727 w 7647709"/>
              <a:gd name="connsiteY24" fmla="*/ 914400 h 4627436"/>
              <a:gd name="connsiteX25" fmla="*/ 6844145 w 7647709"/>
              <a:gd name="connsiteY25" fmla="*/ 955963 h 4627436"/>
              <a:gd name="connsiteX26" fmla="*/ 6871854 w 7647709"/>
              <a:gd name="connsiteY26" fmla="*/ 1025236 h 4627436"/>
              <a:gd name="connsiteX27" fmla="*/ 6913418 w 7647709"/>
              <a:gd name="connsiteY27" fmla="*/ 1080654 h 4627436"/>
              <a:gd name="connsiteX28" fmla="*/ 6996545 w 7647709"/>
              <a:gd name="connsiteY28" fmla="*/ 1205345 h 4627436"/>
              <a:gd name="connsiteX29" fmla="*/ 7038109 w 7647709"/>
              <a:gd name="connsiteY29" fmla="*/ 1288472 h 4627436"/>
              <a:gd name="connsiteX30" fmla="*/ 7065818 w 7647709"/>
              <a:gd name="connsiteY30" fmla="*/ 1330036 h 4627436"/>
              <a:gd name="connsiteX31" fmla="*/ 7107382 w 7647709"/>
              <a:gd name="connsiteY31" fmla="*/ 1454727 h 4627436"/>
              <a:gd name="connsiteX32" fmla="*/ 7121236 w 7647709"/>
              <a:gd name="connsiteY32" fmla="*/ 1496290 h 4627436"/>
              <a:gd name="connsiteX33" fmla="*/ 7162800 w 7647709"/>
              <a:gd name="connsiteY33" fmla="*/ 1690254 h 4627436"/>
              <a:gd name="connsiteX34" fmla="*/ 7190509 w 7647709"/>
              <a:gd name="connsiteY34" fmla="*/ 1745672 h 4627436"/>
              <a:gd name="connsiteX35" fmla="*/ 7204363 w 7647709"/>
              <a:gd name="connsiteY35" fmla="*/ 1787236 h 4627436"/>
              <a:gd name="connsiteX36" fmla="*/ 7273636 w 7647709"/>
              <a:gd name="connsiteY36" fmla="*/ 1884218 h 4627436"/>
              <a:gd name="connsiteX37" fmla="*/ 7495309 w 7647709"/>
              <a:gd name="connsiteY37" fmla="*/ 2521527 h 4627436"/>
              <a:gd name="connsiteX38" fmla="*/ 7647709 w 7647709"/>
              <a:gd name="connsiteY38" fmla="*/ 3117272 h 4627436"/>
              <a:gd name="connsiteX39" fmla="*/ 7342909 w 7647709"/>
              <a:gd name="connsiteY39" fmla="*/ 4087090 h 4627436"/>
              <a:gd name="connsiteX40" fmla="*/ 7245927 w 7647709"/>
              <a:gd name="connsiteY40" fmla="*/ 4253345 h 4627436"/>
              <a:gd name="connsiteX41" fmla="*/ 7204363 w 7647709"/>
              <a:gd name="connsiteY41" fmla="*/ 4281054 h 4627436"/>
              <a:gd name="connsiteX42" fmla="*/ 7135091 w 7647709"/>
              <a:gd name="connsiteY42" fmla="*/ 4364181 h 4627436"/>
              <a:gd name="connsiteX43" fmla="*/ 7038109 w 7647709"/>
              <a:gd name="connsiteY43" fmla="*/ 4433454 h 4627436"/>
              <a:gd name="connsiteX44" fmla="*/ 7010400 w 7647709"/>
              <a:gd name="connsiteY44" fmla="*/ 4475018 h 4627436"/>
              <a:gd name="connsiteX45" fmla="*/ 6954982 w 7647709"/>
              <a:gd name="connsiteY45" fmla="*/ 4488872 h 4627436"/>
              <a:gd name="connsiteX46" fmla="*/ 6913418 w 7647709"/>
              <a:gd name="connsiteY46" fmla="*/ 4502727 h 4627436"/>
              <a:gd name="connsiteX47" fmla="*/ 6165272 w 7647709"/>
              <a:gd name="connsiteY47" fmla="*/ 4530436 h 4627436"/>
              <a:gd name="connsiteX48" fmla="*/ 4613563 w 7647709"/>
              <a:gd name="connsiteY48" fmla="*/ 4572000 h 4627436"/>
              <a:gd name="connsiteX49" fmla="*/ 3768436 w 7647709"/>
              <a:gd name="connsiteY49" fmla="*/ 4599709 h 4627436"/>
              <a:gd name="connsiteX50" fmla="*/ 3671454 w 7647709"/>
              <a:gd name="connsiteY50" fmla="*/ 4627418 h 4627436"/>
              <a:gd name="connsiteX51" fmla="*/ 3366654 w 7647709"/>
              <a:gd name="connsiteY51" fmla="*/ 4585854 h 4627436"/>
              <a:gd name="connsiteX52" fmla="*/ 2272145 w 7647709"/>
              <a:gd name="connsiteY52" fmla="*/ 4378036 h 4627436"/>
              <a:gd name="connsiteX53" fmla="*/ 2119745 w 7647709"/>
              <a:gd name="connsiteY53" fmla="*/ 4322618 h 4627436"/>
              <a:gd name="connsiteX54" fmla="*/ 1828800 w 7647709"/>
              <a:gd name="connsiteY54" fmla="*/ 4281054 h 4627436"/>
              <a:gd name="connsiteX55" fmla="*/ 1662545 w 7647709"/>
              <a:gd name="connsiteY55" fmla="*/ 4239490 h 4627436"/>
              <a:gd name="connsiteX56" fmla="*/ 1607127 w 7647709"/>
              <a:gd name="connsiteY56" fmla="*/ 4225636 h 4627436"/>
              <a:gd name="connsiteX57" fmla="*/ 1440872 w 7647709"/>
              <a:gd name="connsiteY57" fmla="*/ 4156363 h 4627436"/>
              <a:gd name="connsiteX58" fmla="*/ 1385454 w 7647709"/>
              <a:gd name="connsiteY58" fmla="*/ 4128654 h 4627436"/>
              <a:gd name="connsiteX59" fmla="*/ 1330036 w 7647709"/>
              <a:gd name="connsiteY59" fmla="*/ 4114800 h 4627436"/>
              <a:gd name="connsiteX60" fmla="*/ 1177636 w 7647709"/>
              <a:gd name="connsiteY60" fmla="*/ 4073236 h 4627436"/>
              <a:gd name="connsiteX61" fmla="*/ 1039091 w 7647709"/>
              <a:gd name="connsiteY61" fmla="*/ 4003963 h 4627436"/>
              <a:gd name="connsiteX62" fmla="*/ 969818 w 7647709"/>
              <a:gd name="connsiteY62" fmla="*/ 3962400 h 4627436"/>
              <a:gd name="connsiteX63" fmla="*/ 928254 w 7647709"/>
              <a:gd name="connsiteY63" fmla="*/ 3948545 h 4627436"/>
              <a:gd name="connsiteX64" fmla="*/ 886691 w 7647709"/>
              <a:gd name="connsiteY64" fmla="*/ 3906981 h 4627436"/>
              <a:gd name="connsiteX65" fmla="*/ 734291 w 7647709"/>
              <a:gd name="connsiteY65" fmla="*/ 3810000 h 4627436"/>
              <a:gd name="connsiteX66" fmla="*/ 692727 w 7647709"/>
              <a:gd name="connsiteY66" fmla="*/ 3629890 h 4627436"/>
              <a:gd name="connsiteX67" fmla="*/ 540327 w 7647709"/>
              <a:gd name="connsiteY67" fmla="*/ 3435927 h 4627436"/>
              <a:gd name="connsiteX68" fmla="*/ 498763 w 7647709"/>
              <a:gd name="connsiteY68" fmla="*/ 3408218 h 4627436"/>
              <a:gd name="connsiteX69" fmla="*/ 207818 w 7647709"/>
              <a:gd name="connsiteY69" fmla="*/ 3006436 h 4627436"/>
              <a:gd name="connsiteX70" fmla="*/ 193963 w 7647709"/>
              <a:gd name="connsiteY70" fmla="*/ 2937163 h 4627436"/>
              <a:gd name="connsiteX71" fmla="*/ 180109 w 7647709"/>
              <a:gd name="connsiteY71" fmla="*/ 2895600 h 4627436"/>
              <a:gd name="connsiteX72" fmla="*/ 166254 w 7647709"/>
              <a:gd name="connsiteY72" fmla="*/ 2729345 h 4627436"/>
              <a:gd name="connsiteX73" fmla="*/ 152400 w 7647709"/>
              <a:gd name="connsiteY73" fmla="*/ 2618509 h 4627436"/>
              <a:gd name="connsiteX74" fmla="*/ 110836 w 7647709"/>
              <a:gd name="connsiteY74" fmla="*/ 2272145 h 4627436"/>
              <a:gd name="connsiteX75" fmla="*/ 69272 w 7647709"/>
              <a:gd name="connsiteY75" fmla="*/ 1787236 h 4627436"/>
              <a:gd name="connsiteX76" fmla="*/ 83127 w 7647709"/>
              <a:gd name="connsiteY76" fmla="*/ 886690 h 4627436"/>
              <a:gd name="connsiteX77" fmla="*/ 83127 w 7647709"/>
              <a:gd name="connsiteY77" fmla="*/ 512618 h 4627436"/>
              <a:gd name="connsiteX78" fmla="*/ 83127 w 7647709"/>
              <a:gd name="connsiteY78" fmla="*/ 512618 h 462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7647709" h="4627436">
                <a:moveTo>
                  <a:pt x="0" y="540327"/>
                </a:moveTo>
                <a:lnTo>
                  <a:pt x="0" y="540327"/>
                </a:lnTo>
                <a:cubicBezTo>
                  <a:pt x="46182" y="517236"/>
                  <a:pt x="93084" y="495533"/>
                  <a:pt x="138545" y="471054"/>
                </a:cubicBezTo>
                <a:cubicBezTo>
                  <a:pt x="153206" y="463160"/>
                  <a:pt x="163955" y="447384"/>
                  <a:pt x="180109" y="443345"/>
                </a:cubicBezTo>
                <a:cubicBezTo>
                  <a:pt x="220680" y="433202"/>
                  <a:pt x="263236" y="434108"/>
                  <a:pt x="304800" y="429490"/>
                </a:cubicBezTo>
                <a:cubicBezTo>
                  <a:pt x="587907" y="308160"/>
                  <a:pt x="176026" y="476795"/>
                  <a:pt x="540327" y="360218"/>
                </a:cubicBezTo>
                <a:cubicBezTo>
                  <a:pt x="849482" y="261288"/>
                  <a:pt x="640124" y="297168"/>
                  <a:pt x="886691" y="235527"/>
                </a:cubicBezTo>
                <a:cubicBezTo>
                  <a:pt x="913944" y="228714"/>
                  <a:pt x="942053" y="225943"/>
                  <a:pt x="969818" y="221672"/>
                </a:cubicBezTo>
                <a:cubicBezTo>
                  <a:pt x="1163255" y="191913"/>
                  <a:pt x="975270" y="222932"/>
                  <a:pt x="1274618" y="193963"/>
                </a:cubicBezTo>
                <a:cubicBezTo>
                  <a:pt x="1348738" y="186790"/>
                  <a:pt x="1422256" y="174258"/>
                  <a:pt x="1496291" y="166254"/>
                </a:cubicBezTo>
                <a:cubicBezTo>
                  <a:pt x="1593147" y="155783"/>
                  <a:pt x="1691298" y="155475"/>
                  <a:pt x="1787236" y="138545"/>
                </a:cubicBezTo>
                <a:cubicBezTo>
                  <a:pt x="1900273" y="118597"/>
                  <a:pt x="2177983" y="68126"/>
                  <a:pt x="2286000" y="55418"/>
                </a:cubicBezTo>
                <a:cubicBezTo>
                  <a:pt x="2354951" y="47306"/>
                  <a:pt x="2424545" y="46181"/>
                  <a:pt x="2493818" y="41563"/>
                </a:cubicBezTo>
                <a:cubicBezTo>
                  <a:pt x="2584349" y="28630"/>
                  <a:pt x="2757640" y="0"/>
                  <a:pt x="2854036" y="0"/>
                </a:cubicBezTo>
                <a:cubicBezTo>
                  <a:pt x="3205048" y="0"/>
                  <a:pt x="3556000" y="9236"/>
                  <a:pt x="3906982" y="13854"/>
                </a:cubicBezTo>
                <a:cubicBezTo>
                  <a:pt x="3965336" y="24464"/>
                  <a:pt x="4121074" y="50743"/>
                  <a:pt x="4184072" y="69272"/>
                </a:cubicBezTo>
                <a:cubicBezTo>
                  <a:pt x="4400355" y="132885"/>
                  <a:pt x="4185436" y="98673"/>
                  <a:pt x="4419600" y="124690"/>
                </a:cubicBezTo>
                <a:cubicBezTo>
                  <a:pt x="4493915" y="146985"/>
                  <a:pt x="4553252" y="169514"/>
                  <a:pt x="4627418" y="180109"/>
                </a:cubicBezTo>
                <a:cubicBezTo>
                  <a:pt x="4722580" y="193703"/>
                  <a:pt x="4841356" y="197724"/>
                  <a:pt x="4932218" y="221672"/>
                </a:cubicBezTo>
                <a:cubicBezTo>
                  <a:pt x="5469586" y="363304"/>
                  <a:pt x="6003636" y="517236"/>
                  <a:pt x="6539345" y="665018"/>
                </a:cubicBezTo>
                <a:cubicBezTo>
                  <a:pt x="6557818" y="683491"/>
                  <a:pt x="6574928" y="703435"/>
                  <a:pt x="6594763" y="720436"/>
                </a:cubicBezTo>
                <a:cubicBezTo>
                  <a:pt x="6607406" y="731272"/>
                  <a:pt x="6623882" y="737083"/>
                  <a:pt x="6636327" y="748145"/>
                </a:cubicBezTo>
                <a:cubicBezTo>
                  <a:pt x="6665615" y="774179"/>
                  <a:pt x="6691745" y="803563"/>
                  <a:pt x="6719454" y="831272"/>
                </a:cubicBezTo>
                <a:cubicBezTo>
                  <a:pt x="6733309" y="845127"/>
                  <a:pt x="6750150" y="856533"/>
                  <a:pt x="6761018" y="872836"/>
                </a:cubicBezTo>
                <a:cubicBezTo>
                  <a:pt x="6770254" y="886691"/>
                  <a:pt x="6776953" y="902626"/>
                  <a:pt x="6788727" y="914400"/>
                </a:cubicBezTo>
                <a:cubicBezTo>
                  <a:pt x="6805055" y="930728"/>
                  <a:pt x="6825672" y="942109"/>
                  <a:pt x="6844145" y="955963"/>
                </a:cubicBezTo>
                <a:cubicBezTo>
                  <a:pt x="6853381" y="979054"/>
                  <a:pt x="6859776" y="1003496"/>
                  <a:pt x="6871854" y="1025236"/>
                </a:cubicBezTo>
                <a:cubicBezTo>
                  <a:pt x="6883068" y="1045421"/>
                  <a:pt x="6900274" y="1061669"/>
                  <a:pt x="6913418" y="1080654"/>
                </a:cubicBezTo>
                <a:cubicBezTo>
                  <a:pt x="6941852" y="1121725"/>
                  <a:pt x="6968836" y="1163781"/>
                  <a:pt x="6996545" y="1205345"/>
                </a:cubicBezTo>
                <a:cubicBezTo>
                  <a:pt x="7075954" y="1324460"/>
                  <a:pt x="6980749" y="1173754"/>
                  <a:pt x="7038109" y="1288472"/>
                </a:cubicBezTo>
                <a:cubicBezTo>
                  <a:pt x="7045556" y="1303365"/>
                  <a:pt x="7056582" y="1316181"/>
                  <a:pt x="7065818" y="1330036"/>
                </a:cubicBezTo>
                <a:lnTo>
                  <a:pt x="7107382" y="1454727"/>
                </a:lnTo>
                <a:lnTo>
                  <a:pt x="7121236" y="1496290"/>
                </a:lnTo>
                <a:cubicBezTo>
                  <a:pt x="7133558" y="1582544"/>
                  <a:pt x="7132593" y="1607185"/>
                  <a:pt x="7162800" y="1690254"/>
                </a:cubicBezTo>
                <a:cubicBezTo>
                  <a:pt x="7169858" y="1709664"/>
                  <a:pt x="7182373" y="1726689"/>
                  <a:pt x="7190509" y="1745672"/>
                </a:cubicBezTo>
                <a:cubicBezTo>
                  <a:pt x="7196262" y="1759095"/>
                  <a:pt x="7196849" y="1774713"/>
                  <a:pt x="7204363" y="1787236"/>
                </a:cubicBezTo>
                <a:cubicBezTo>
                  <a:pt x="7224802" y="1821302"/>
                  <a:pt x="7250545" y="1851891"/>
                  <a:pt x="7273636" y="1884218"/>
                </a:cubicBezTo>
                <a:cubicBezTo>
                  <a:pt x="7347527" y="2096654"/>
                  <a:pt x="7430013" y="2306293"/>
                  <a:pt x="7495309" y="2521527"/>
                </a:cubicBezTo>
                <a:cubicBezTo>
                  <a:pt x="7554815" y="2717676"/>
                  <a:pt x="7647709" y="3117272"/>
                  <a:pt x="7647709" y="3117272"/>
                </a:cubicBezTo>
                <a:cubicBezTo>
                  <a:pt x="7628425" y="3830757"/>
                  <a:pt x="7726204" y="3464234"/>
                  <a:pt x="7342909" y="4087090"/>
                </a:cubicBezTo>
                <a:cubicBezTo>
                  <a:pt x="7323091" y="4119295"/>
                  <a:pt x="7279144" y="4231200"/>
                  <a:pt x="7245927" y="4253345"/>
                </a:cubicBezTo>
                <a:lnTo>
                  <a:pt x="7204363" y="4281054"/>
                </a:lnTo>
                <a:cubicBezTo>
                  <a:pt x="7177118" y="4321922"/>
                  <a:pt x="7175094" y="4330846"/>
                  <a:pt x="7135091" y="4364181"/>
                </a:cubicBezTo>
                <a:cubicBezTo>
                  <a:pt x="7087889" y="4403516"/>
                  <a:pt x="7088023" y="4383539"/>
                  <a:pt x="7038109" y="4433454"/>
                </a:cubicBezTo>
                <a:cubicBezTo>
                  <a:pt x="7026335" y="4445228"/>
                  <a:pt x="7024255" y="4465782"/>
                  <a:pt x="7010400" y="4475018"/>
                </a:cubicBezTo>
                <a:cubicBezTo>
                  <a:pt x="6994557" y="4485580"/>
                  <a:pt x="6973291" y="4483641"/>
                  <a:pt x="6954982" y="4488872"/>
                </a:cubicBezTo>
                <a:cubicBezTo>
                  <a:pt x="6940940" y="4492884"/>
                  <a:pt x="6928002" y="4501959"/>
                  <a:pt x="6913418" y="4502727"/>
                </a:cubicBezTo>
                <a:cubicBezTo>
                  <a:pt x="6664210" y="4515843"/>
                  <a:pt x="6414654" y="4521200"/>
                  <a:pt x="6165272" y="4530436"/>
                </a:cubicBezTo>
                <a:cubicBezTo>
                  <a:pt x="5548522" y="4592109"/>
                  <a:pt x="6168526" y="4533841"/>
                  <a:pt x="4613563" y="4572000"/>
                </a:cubicBezTo>
                <a:lnTo>
                  <a:pt x="3768436" y="4599709"/>
                </a:lnTo>
                <a:cubicBezTo>
                  <a:pt x="3750579" y="4605661"/>
                  <a:pt x="3686578" y="4628174"/>
                  <a:pt x="3671454" y="4627418"/>
                </a:cubicBezTo>
                <a:cubicBezTo>
                  <a:pt x="3622051" y="4624948"/>
                  <a:pt x="3447732" y="4601116"/>
                  <a:pt x="3366654" y="4585854"/>
                </a:cubicBezTo>
                <a:cubicBezTo>
                  <a:pt x="3001709" y="4517158"/>
                  <a:pt x="2621142" y="4504943"/>
                  <a:pt x="2272145" y="4378036"/>
                </a:cubicBezTo>
                <a:cubicBezTo>
                  <a:pt x="2221345" y="4359563"/>
                  <a:pt x="2172551" y="4334169"/>
                  <a:pt x="2119745" y="4322618"/>
                </a:cubicBezTo>
                <a:cubicBezTo>
                  <a:pt x="2024042" y="4301683"/>
                  <a:pt x="1925627" y="4295950"/>
                  <a:pt x="1828800" y="4281054"/>
                </a:cubicBezTo>
                <a:cubicBezTo>
                  <a:pt x="1757087" y="4270021"/>
                  <a:pt x="1738582" y="4260228"/>
                  <a:pt x="1662545" y="4239490"/>
                </a:cubicBezTo>
                <a:cubicBezTo>
                  <a:pt x="1644175" y="4234480"/>
                  <a:pt x="1625600" y="4230254"/>
                  <a:pt x="1607127" y="4225636"/>
                </a:cubicBezTo>
                <a:cubicBezTo>
                  <a:pt x="1505086" y="4149104"/>
                  <a:pt x="1600758" y="4209658"/>
                  <a:pt x="1440872" y="4156363"/>
                </a:cubicBezTo>
                <a:cubicBezTo>
                  <a:pt x="1421279" y="4149832"/>
                  <a:pt x="1404792" y="4135906"/>
                  <a:pt x="1385454" y="4128654"/>
                </a:cubicBezTo>
                <a:cubicBezTo>
                  <a:pt x="1367625" y="4121968"/>
                  <a:pt x="1348274" y="4120271"/>
                  <a:pt x="1330036" y="4114800"/>
                </a:cubicBezTo>
                <a:cubicBezTo>
                  <a:pt x="1189409" y="4072611"/>
                  <a:pt x="1303897" y="4098487"/>
                  <a:pt x="1177636" y="4073236"/>
                </a:cubicBezTo>
                <a:cubicBezTo>
                  <a:pt x="1078666" y="4007256"/>
                  <a:pt x="1126817" y="4025895"/>
                  <a:pt x="1039091" y="4003963"/>
                </a:cubicBezTo>
                <a:cubicBezTo>
                  <a:pt x="1016000" y="3990109"/>
                  <a:pt x="993904" y="3974443"/>
                  <a:pt x="969818" y="3962400"/>
                </a:cubicBezTo>
                <a:cubicBezTo>
                  <a:pt x="956756" y="3955869"/>
                  <a:pt x="940405" y="3956646"/>
                  <a:pt x="928254" y="3948545"/>
                </a:cubicBezTo>
                <a:cubicBezTo>
                  <a:pt x="911952" y="3937677"/>
                  <a:pt x="901855" y="3919388"/>
                  <a:pt x="886691" y="3906981"/>
                </a:cubicBezTo>
                <a:cubicBezTo>
                  <a:pt x="781402" y="3820835"/>
                  <a:pt x="814217" y="3836641"/>
                  <a:pt x="734291" y="3810000"/>
                </a:cubicBezTo>
                <a:cubicBezTo>
                  <a:pt x="651902" y="3727608"/>
                  <a:pt x="780445" y="3867982"/>
                  <a:pt x="692727" y="3629890"/>
                </a:cubicBezTo>
                <a:cubicBezTo>
                  <a:pt x="687119" y="3614668"/>
                  <a:pt x="561718" y="3457318"/>
                  <a:pt x="540327" y="3435927"/>
                </a:cubicBezTo>
                <a:cubicBezTo>
                  <a:pt x="528553" y="3424153"/>
                  <a:pt x="512618" y="3417454"/>
                  <a:pt x="498763" y="3408218"/>
                </a:cubicBezTo>
                <a:cubicBezTo>
                  <a:pt x="401781" y="3274291"/>
                  <a:pt x="297647" y="3145262"/>
                  <a:pt x="207818" y="3006436"/>
                </a:cubicBezTo>
                <a:cubicBezTo>
                  <a:pt x="195025" y="2986666"/>
                  <a:pt x="199674" y="2960008"/>
                  <a:pt x="193963" y="2937163"/>
                </a:cubicBezTo>
                <a:cubicBezTo>
                  <a:pt x="190421" y="2922995"/>
                  <a:pt x="184727" y="2909454"/>
                  <a:pt x="180109" y="2895600"/>
                </a:cubicBezTo>
                <a:cubicBezTo>
                  <a:pt x="175491" y="2840182"/>
                  <a:pt x="171787" y="2784679"/>
                  <a:pt x="166254" y="2729345"/>
                </a:cubicBezTo>
                <a:cubicBezTo>
                  <a:pt x="162549" y="2692297"/>
                  <a:pt x="155053" y="2655647"/>
                  <a:pt x="152400" y="2618509"/>
                </a:cubicBezTo>
                <a:cubicBezTo>
                  <a:pt x="129427" y="2296890"/>
                  <a:pt x="175009" y="2432578"/>
                  <a:pt x="110836" y="2272145"/>
                </a:cubicBezTo>
                <a:cubicBezTo>
                  <a:pt x="96981" y="2110509"/>
                  <a:pt x="72516" y="1949433"/>
                  <a:pt x="69272" y="1787236"/>
                </a:cubicBezTo>
                <a:cubicBezTo>
                  <a:pt x="63269" y="1487079"/>
                  <a:pt x="79864" y="1186890"/>
                  <a:pt x="83127" y="886690"/>
                </a:cubicBezTo>
                <a:cubicBezTo>
                  <a:pt x="84482" y="762007"/>
                  <a:pt x="83127" y="637309"/>
                  <a:pt x="83127" y="512618"/>
                </a:cubicBezTo>
                <a:lnTo>
                  <a:pt x="83127" y="512618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7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21" y="692696"/>
            <a:ext cx="9495686" cy="5341324"/>
          </a:xfrm>
        </p:spPr>
      </p:pic>
      <p:sp>
        <p:nvSpPr>
          <p:cNvPr id="5" name="Прямоугольник 4"/>
          <p:cNvSpPr/>
          <p:nvPr/>
        </p:nvSpPr>
        <p:spPr>
          <a:xfrm>
            <a:off x="5724128" y="2564904"/>
            <a:ext cx="4320480" cy="4293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52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1784633" cy="6628856"/>
          </a:xfrm>
        </p:spPr>
      </p:pic>
      <p:sp>
        <p:nvSpPr>
          <p:cNvPr id="5" name="Прямоугольник 4"/>
          <p:cNvSpPr/>
          <p:nvPr/>
        </p:nvSpPr>
        <p:spPr>
          <a:xfrm>
            <a:off x="7956376" y="2142236"/>
            <a:ext cx="3888432" cy="4797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90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188640"/>
            <a:ext cx="11009223" cy="61926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60232" y="2132856"/>
            <a:ext cx="4464496" cy="4725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05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56277"/>
            <a:ext cx="11305256" cy="63592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48264" y="2708920"/>
            <a:ext cx="4392488" cy="4248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6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67502"/>
            <a:ext cx="11484768" cy="64601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48264" y="2204864"/>
            <a:ext cx="5112568" cy="4653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5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404664"/>
            <a:ext cx="10441160" cy="58731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56176" y="2924944"/>
            <a:ext cx="4248472" cy="374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87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42" y="908720"/>
            <a:ext cx="9415861" cy="52964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24128" y="2924944"/>
            <a:ext cx="4392488" cy="4032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64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13</cp:revision>
  <dcterms:created xsi:type="dcterms:W3CDTF">2025-03-09T14:20:38Z</dcterms:created>
  <dcterms:modified xsi:type="dcterms:W3CDTF">2025-08-26T11:12:52Z</dcterms:modified>
</cp:coreProperties>
</file>