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0DE126-92C8-D388-A87A-E2F9F71F7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E3B709-6E45-EB6E-A2D5-46035E5EF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8EB6FC-CFD6-1D61-42CA-B86BA51A1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234E62-E710-F771-D7E7-B14D5246E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D4D374-3AD9-1DDE-273C-64B964F26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74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A4FFD-15B5-F444-C85C-B2F7FD9D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DABABD-52C3-81AB-5ED0-532F8A2CB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4FBFA6-CE9B-7DCB-C99E-C4C3A7D20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D81937-9559-C699-C83A-6BDC7658E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38E331-7CA1-46DD-34EC-E9271FE1B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64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C5E92-DF14-22C8-7F46-0F2E9B108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0BD8FA-EC7C-2011-1B0D-7EEB8C3E8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BFCA33-6213-4849-FA55-1A4207FD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6954D2-C021-1A5A-A86F-045FC1B5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6F31DC-6B25-FCCC-5336-DF827AFAC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97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A7B41-72E8-0790-B756-3B249789D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EFA45A-B6B2-7FE2-AE1D-6716226D7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C00EED-42C4-B32E-DAFB-D9F478F9A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1683D1-BE7D-5B9F-8FA2-8ADBDFC3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8BEA6A-A8E4-7DC1-3EA4-52A1D2DF8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F2AF2-92A7-71E3-6710-382D85FCC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38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ED3B3-60F8-CA4C-0E75-FC5FD7A2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E6A66E-9187-A7E3-FF0F-200C5F327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B359C9-D3D1-FF09-ED88-28EEAC7FE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02272D-496F-C864-24BE-B9E485747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701F9C-5D41-27AE-8E21-2A0AF9E7B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3ECBCFB-AC31-B2B7-8899-8B3099FAD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A71A767-76BF-32EB-82D5-B74BC050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9C5AA26-3E5A-0CBB-0A23-6D3344507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367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C37E69-4D19-53CE-A1FC-3C7CA77A9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E78EDBA-7FE2-40BB-3AE8-683F0502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233FF2-7F06-E31E-C2CD-67B719A0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0E674BE-DC34-4FFD-D5A0-E01331034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58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19D6084-596A-009F-C52A-2A2ABD0ED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C173B8-234F-F14D-1CB1-D2ECA25E8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54C4CA-9882-EA14-7EB0-75D994E0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918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85036-93ED-2164-3188-CB2966EE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846390-E7FD-5CF3-6CB4-6718434C9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F00516-4CDE-2EFC-FBB4-9C3562797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234EF5-CA23-6033-25E9-DEB8AD7CC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9C3B7A-889F-77D4-641B-DE58CC63F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A1497D-F7AF-5570-9AF2-FE11D08E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4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E9B63-FB7B-D607-9C5C-F1CAFFC0A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EAF6F8-085F-1DF8-9011-7C0C3A41F6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681B79-C848-F3AB-ECEA-5A65469AE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FC0038-0432-60A8-59E4-73F07451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C05E34-E243-D1CB-4EDC-6465A342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0A890A-0D08-9053-5D3D-368EDD531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932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60EB6-8379-AE65-6733-F4006F977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0BA18F-57A1-792B-3FC0-8E8E9E9BE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B7D5EB-3FF3-C027-80CA-453F1BC8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7449C9-4F06-03C2-839F-A350510F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333D42-AECC-CE8F-1922-179EA7E2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770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C28B3B-7298-CD10-68A5-4102BD9EF3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451B9F-77AB-28B7-AF70-49DA255F7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14FF44-7906-6767-0BA5-83470C812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53CA80-9A0C-0786-D06A-A8721B62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70D306-D65A-B3C5-D9CE-87663CF3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68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82634-F2F1-82AC-BF40-DFC1EF101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9496B-00C5-ECCD-9800-BB433CE8E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86396D-1750-8E1F-D5E8-05CFBD142B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0ECC2-710C-40A5-9CB7-471A2F1674B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9ACDC4-4A3C-29C3-6090-9B55A6E14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9FBA78-503B-E387-1D20-867027C8C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1050C-F221-4793-9DFF-E81B7A89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80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7706D-F41C-A30F-FA3F-D6989E01BF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Анализ ВПР 2025-26г.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F61542-B941-6EE0-2202-839289AFA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Райзвих Н.С.</a:t>
            </a:r>
          </a:p>
        </p:txBody>
      </p:sp>
    </p:spTree>
    <p:extLst>
      <p:ext uri="{BB962C8B-B14F-4D97-AF65-F5344CB8AC3E}">
        <p14:creationId xmlns:p14="http://schemas.microsoft.com/office/powerpoint/2010/main" val="426427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2CD36D-A1A7-493F-C3C5-E79D91A3DC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74"/>
          <a:stretch>
            <a:fillRect/>
          </a:stretch>
        </p:blipFill>
        <p:spPr>
          <a:xfrm>
            <a:off x="1136347" y="1010093"/>
            <a:ext cx="9621593" cy="2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64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5502E6-6E68-45CD-64D8-057987DCA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98" y="1638050"/>
            <a:ext cx="9697803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85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9D453E-8BEC-E851-B61C-3E8EADDCE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3" y="623496"/>
            <a:ext cx="10374173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70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D30653-230E-1C24-B1DC-892DF1843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861" y="861654"/>
            <a:ext cx="9326277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5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5F46E6-F09B-A24D-28E2-8B2C15F61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467" y="409153"/>
            <a:ext cx="8707065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84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6A5B51-38AD-501B-1536-F13A8E8EF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541" y="701749"/>
            <a:ext cx="10212974" cy="544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96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A7992D-91A0-E47E-0544-980B6BE82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531" y="357443"/>
            <a:ext cx="9708106" cy="30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83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91044F-8CCD-E34B-08CF-C785E0254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57" y="226345"/>
            <a:ext cx="9856380" cy="627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87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AFD210-943A-C330-F034-E0B55B965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33" y="549277"/>
            <a:ext cx="8814852" cy="538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97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A34052-55A7-F684-8F1A-38AE941DB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336" y="692282"/>
            <a:ext cx="7535327" cy="7525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E77884-30C5-5CF5-45E4-F5B454828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385" y="1560860"/>
            <a:ext cx="6264271" cy="220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26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8F2ACC-1527-F829-7FFB-2077520D6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535" y="1275907"/>
            <a:ext cx="10406575" cy="348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13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B502F5-2077-1CD9-F4A9-F53AD25D7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436" y="1"/>
            <a:ext cx="7835252" cy="9036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81888A-1901-665D-40E6-7347F335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863" y="661877"/>
            <a:ext cx="7835252" cy="60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60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3157E7-B210-4624-39A9-8378EDEDD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010" y="113169"/>
            <a:ext cx="8040222" cy="35056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C47835-C56C-A530-37AC-00FB8688A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221" y="3618858"/>
            <a:ext cx="7964011" cy="19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1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7CC88E-C7C2-3B55-7E55-2D3BCABAA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178" y="575864"/>
            <a:ext cx="8011643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08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0D4242-FAF0-EFED-F928-AE0C5872E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869" y="655027"/>
            <a:ext cx="8593732" cy="487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01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BFB935-FE8F-9D89-7CBB-236EC1FAD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952" y="440328"/>
            <a:ext cx="5725324" cy="5334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3BD9F7-C7F7-7BFE-A9EE-0C3C39BA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679" y="1395128"/>
            <a:ext cx="9441819" cy="490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954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C7E81A-05E7-2780-AEEE-F81F5A85E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76" y="669851"/>
            <a:ext cx="10108852" cy="540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94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8808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Широкоэкранный</PresentationFormat>
  <Paragraphs>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Анализ ВПР 2025-26г.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Райзвих</dc:creator>
  <cp:lastModifiedBy>Наталья Райзвих</cp:lastModifiedBy>
  <cp:revision>1</cp:revision>
  <dcterms:created xsi:type="dcterms:W3CDTF">2026-08-24T18:04:20Z</dcterms:created>
  <dcterms:modified xsi:type="dcterms:W3CDTF">2026-08-24T18:04:33Z</dcterms:modified>
</cp:coreProperties>
</file>