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C4BE-E549-4E20-8A90-C4FEC388B21A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4B1-DF41-443B-BFA7-0760E9B89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C4BE-E549-4E20-8A90-C4FEC388B21A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4B1-DF41-443B-BFA7-0760E9B89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C4BE-E549-4E20-8A90-C4FEC388B21A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4B1-DF41-443B-BFA7-0760E9B89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C4BE-E549-4E20-8A90-C4FEC388B21A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4B1-DF41-443B-BFA7-0760E9B89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C4BE-E549-4E20-8A90-C4FEC388B21A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4B1-DF41-443B-BFA7-0760E9B89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C4BE-E549-4E20-8A90-C4FEC388B21A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4B1-DF41-443B-BFA7-0760E9B89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C4BE-E549-4E20-8A90-C4FEC388B21A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4B1-DF41-443B-BFA7-0760E9B89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C4BE-E549-4E20-8A90-C4FEC388B21A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4B1-DF41-443B-BFA7-0760E9B89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C4BE-E549-4E20-8A90-C4FEC388B21A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4B1-DF41-443B-BFA7-0760E9B89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C4BE-E549-4E20-8A90-C4FEC388B21A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4B1-DF41-443B-BFA7-0760E9B89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C4BE-E549-4E20-8A90-C4FEC388B21A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84B1-DF41-443B-BFA7-0760E9B89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BC4BE-E549-4E20-8A90-C4FEC388B21A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F84B1-DF41-443B-BFA7-0760E9B89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8029604" cy="37433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электронных образовательных ресурсов на уроках иностранного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языка (сайт издательства «Просвещение» и РЭШ).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714884"/>
            <a:ext cx="6400800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Анисимова М. 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572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Электронный образовательный ресурс – это совокупность программных средств, информационных, технических, нормативных и методических материалов, полнотекстовых электронных изданий, включая аудио и видеоматериалы, иллюстративные материалы и каталоги электронных библиотек, размещенные на компьютерных носителях и/или в сети Интернет.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72400" cy="136207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ЭОР 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помогают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142984"/>
            <a:ext cx="8129590" cy="52864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повысить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 учащихся к изучению английского языка за счёт наглядности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интерактивности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осуществлять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дифференциацию и индивидуализацию образовательного процесса;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обогащать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страноведческие и лингвострановедческие знания учащихся;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навыки самостоятельной работы учащихся;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проводить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уроки на высоком эстетическом и эмоциональном уровне (музыка, анимация);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рационально и экономно использовать время и силы учителя.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5313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ya\Desktop\Работа\Ссылки\2023-09-28_19-5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0"/>
            <a:ext cx="6500858" cy="3654947"/>
          </a:xfrm>
          <a:prstGeom prst="rect">
            <a:avLst/>
          </a:prstGeom>
          <a:noFill/>
        </p:spPr>
      </p:pic>
      <p:pic>
        <p:nvPicPr>
          <p:cNvPr id="4099" name="Picture 3" descr="C:\Users\Mariya\Desktop\Работа\Ссылки\2023-09-28_20-03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290"/>
            <a:ext cx="5399057" cy="3035487"/>
          </a:xfrm>
          <a:prstGeom prst="rect">
            <a:avLst/>
          </a:prstGeom>
          <a:noFill/>
        </p:spPr>
      </p:pic>
      <p:pic>
        <p:nvPicPr>
          <p:cNvPr id="4100" name="Picture 4" descr="C:\Users\Mariya\Desktop\Работа\Ссылки\2023-09-28_20-14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714621"/>
            <a:ext cx="7369606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120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Использование электронных образовательных ресурсов на уроках иностранного языка (сайт издательства «Просвещение» и РЭШ).  </vt:lpstr>
      <vt:lpstr>Слайд 2</vt:lpstr>
      <vt:lpstr>ЭОР помогают:</vt:lpstr>
      <vt:lpstr>Слайд 4</vt:lpstr>
      <vt:lpstr>Слайд 5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электронных образовательных ресурсов на уроках иностранного языка (сайт издательства «Просвещение» и РЭШ).</dc:title>
  <dc:creator>Mariya</dc:creator>
  <cp:lastModifiedBy>Mariya</cp:lastModifiedBy>
  <cp:revision>27</cp:revision>
  <dcterms:created xsi:type="dcterms:W3CDTF">2023-09-28T15:57:55Z</dcterms:created>
  <dcterms:modified xsi:type="dcterms:W3CDTF">2023-10-01T08:39:00Z</dcterms:modified>
</cp:coreProperties>
</file>