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257" r:id="rId4"/>
    <p:sldId id="333" r:id="rId5"/>
    <p:sldId id="336" r:id="rId6"/>
    <p:sldId id="334" r:id="rId7"/>
    <p:sldId id="345" r:id="rId8"/>
    <p:sldId id="343" r:id="rId9"/>
    <p:sldId id="339" r:id="rId10"/>
    <p:sldId id="337" r:id="rId11"/>
    <p:sldId id="342" r:id="rId12"/>
    <p:sldId id="338" r:id="rId13"/>
    <p:sldId id="340" r:id="rId14"/>
    <p:sldId id="341" r:id="rId15"/>
    <p:sldId id="344" r:id="rId16"/>
    <p:sldId id="3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4660"/>
  </p:normalViewPr>
  <p:slideViewPr>
    <p:cSldViewPr>
      <p:cViewPr varScale="1">
        <p:scale>
          <a:sx n="79" d="100"/>
          <a:sy n="79" d="100"/>
        </p:scale>
        <p:origin x="134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C55D1-26E3-4C13-903F-355E0052EC1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D4DB0BD-8E46-4B92-A0BA-854C3C09008C}">
      <dgm:prSet phldrT="[Текст]"/>
      <dgm:spPr/>
      <dgm:t>
        <a:bodyPr/>
        <a:lstStyle/>
        <a:p>
          <a:r>
            <a:rPr lang="ru-RU" dirty="0"/>
            <a:t>ИКТ</a:t>
          </a:r>
        </a:p>
      </dgm:t>
    </dgm:pt>
    <dgm:pt modelId="{8563DF8C-AF5A-4D7C-B37A-DF2582D4BFAA}" type="parTrans" cxnId="{FE73837A-A22B-4B11-89EF-59649B0856A2}">
      <dgm:prSet/>
      <dgm:spPr/>
      <dgm:t>
        <a:bodyPr/>
        <a:lstStyle/>
        <a:p>
          <a:endParaRPr lang="ru-RU"/>
        </a:p>
      </dgm:t>
    </dgm:pt>
    <dgm:pt modelId="{44205724-3FB9-4C27-B1EB-5AE5D381F1F2}" type="sibTrans" cxnId="{FE73837A-A22B-4B11-89EF-59649B0856A2}">
      <dgm:prSet/>
      <dgm:spPr/>
      <dgm:t>
        <a:bodyPr/>
        <a:lstStyle/>
        <a:p>
          <a:endParaRPr lang="ru-RU"/>
        </a:p>
      </dgm:t>
    </dgm:pt>
    <dgm:pt modelId="{876B58DF-DD08-4250-A8F0-2B28BD6B1099}">
      <dgm:prSet phldrT="[Текст]"/>
      <dgm:spPr/>
      <dgm:t>
        <a:bodyPr/>
        <a:lstStyle/>
        <a:p>
          <a:r>
            <a:rPr lang="ru-RU" dirty="0"/>
            <a:t>Проблемное обучение</a:t>
          </a:r>
        </a:p>
      </dgm:t>
    </dgm:pt>
    <dgm:pt modelId="{440B4599-2F62-4C52-A0E7-09455DB6781D}" type="parTrans" cxnId="{CD12BBCB-9C77-404F-8C5A-597D108E510F}">
      <dgm:prSet/>
      <dgm:spPr/>
      <dgm:t>
        <a:bodyPr/>
        <a:lstStyle/>
        <a:p>
          <a:endParaRPr lang="ru-RU"/>
        </a:p>
      </dgm:t>
    </dgm:pt>
    <dgm:pt modelId="{9F781F25-C4F0-498B-89BE-9669EDEF53C4}" type="sibTrans" cxnId="{CD12BBCB-9C77-404F-8C5A-597D108E510F}">
      <dgm:prSet/>
      <dgm:spPr/>
      <dgm:t>
        <a:bodyPr/>
        <a:lstStyle/>
        <a:p>
          <a:endParaRPr lang="ru-RU"/>
        </a:p>
      </dgm:t>
    </dgm:pt>
    <dgm:pt modelId="{E2CC0C75-3ADD-4619-8D22-8C3F12551954}">
      <dgm:prSet phldrT="[Текст]"/>
      <dgm:spPr/>
      <dgm:t>
        <a:bodyPr/>
        <a:lstStyle/>
        <a:p>
          <a:r>
            <a:rPr lang="ru-RU" dirty="0"/>
            <a:t>Кейс</a:t>
          </a:r>
        </a:p>
      </dgm:t>
    </dgm:pt>
    <dgm:pt modelId="{439CC643-FD0B-4326-837A-540C2623D52E}" type="parTrans" cxnId="{0988B9E5-018C-4B04-BB6A-9137920BA493}">
      <dgm:prSet/>
      <dgm:spPr/>
      <dgm:t>
        <a:bodyPr/>
        <a:lstStyle/>
        <a:p>
          <a:endParaRPr lang="ru-RU"/>
        </a:p>
      </dgm:t>
    </dgm:pt>
    <dgm:pt modelId="{83052B14-93B4-4AC3-97A8-0ABF5B11A2F2}" type="sibTrans" cxnId="{0988B9E5-018C-4B04-BB6A-9137920BA493}">
      <dgm:prSet/>
      <dgm:spPr/>
      <dgm:t>
        <a:bodyPr/>
        <a:lstStyle/>
        <a:p>
          <a:endParaRPr lang="ru-RU"/>
        </a:p>
      </dgm:t>
    </dgm:pt>
    <dgm:pt modelId="{36FD07EF-EC99-4A13-AA97-C08162FE00B9}">
      <dgm:prSet phldrT="[Текст]"/>
      <dgm:spPr/>
      <dgm:t>
        <a:bodyPr/>
        <a:lstStyle/>
        <a:p>
          <a:r>
            <a:rPr lang="ru-RU" dirty="0"/>
            <a:t>Интерактивные методы</a:t>
          </a:r>
        </a:p>
      </dgm:t>
    </dgm:pt>
    <dgm:pt modelId="{99874D0C-2D30-4EDD-AB22-24721048234C}" type="parTrans" cxnId="{F151EAFC-848E-437E-8B0D-410D2C355789}">
      <dgm:prSet/>
      <dgm:spPr/>
      <dgm:t>
        <a:bodyPr/>
        <a:lstStyle/>
        <a:p>
          <a:endParaRPr lang="ru-RU"/>
        </a:p>
      </dgm:t>
    </dgm:pt>
    <dgm:pt modelId="{C6923D56-3C65-483B-8AFE-80B633FC544F}" type="sibTrans" cxnId="{F151EAFC-848E-437E-8B0D-410D2C355789}">
      <dgm:prSet/>
      <dgm:spPr/>
      <dgm:t>
        <a:bodyPr/>
        <a:lstStyle/>
        <a:p>
          <a:endParaRPr lang="ru-RU"/>
        </a:p>
      </dgm:t>
    </dgm:pt>
    <dgm:pt modelId="{6A336734-D13B-4E42-98DA-1DE1299F6EC6}">
      <dgm:prSet phldrT="[Текст]"/>
      <dgm:spPr/>
      <dgm:t>
        <a:bodyPr/>
        <a:lstStyle/>
        <a:p>
          <a:r>
            <a:rPr lang="ru-RU" dirty="0"/>
            <a:t>Тестовые методы</a:t>
          </a:r>
        </a:p>
      </dgm:t>
    </dgm:pt>
    <dgm:pt modelId="{013EFC1A-B23B-41C2-A5C4-CBE74424C51D}" type="parTrans" cxnId="{87904A88-374A-427E-9C9C-D60E9C38380C}">
      <dgm:prSet/>
      <dgm:spPr/>
      <dgm:t>
        <a:bodyPr/>
        <a:lstStyle/>
        <a:p>
          <a:endParaRPr lang="ru-RU"/>
        </a:p>
      </dgm:t>
    </dgm:pt>
    <dgm:pt modelId="{B109B06B-FC77-4CD4-B01C-B584AC24F86B}" type="sibTrans" cxnId="{87904A88-374A-427E-9C9C-D60E9C38380C}">
      <dgm:prSet/>
      <dgm:spPr/>
      <dgm:t>
        <a:bodyPr/>
        <a:lstStyle/>
        <a:p>
          <a:endParaRPr lang="ru-RU"/>
        </a:p>
      </dgm:t>
    </dgm:pt>
    <dgm:pt modelId="{6FC12722-1EC7-4477-ABF5-E2A07B935BD3}">
      <dgm:prSet phldrT="[Текст]"/>
      <dgm:spPr/>
      <dgm:t>
        <a:bodyPr/>
        <a:lstStyle/>
        <a:p>
          <a:r>
            <a:rPr lang="ru-RU" dirty="0"/>
            <a:t>Развитие критического мышления </a:t>
          </a:r>
        </a:p>
      </dgm:t>
    </dgm:pt>
    <dgm:pt modelId="{49F9B1C6-C52C-4965-938E-08C463ADA65F}" type="parTrans" cxnId="{4137D2EE-5657-48A2-AE2F-D40D329DA760}">
      <dgm:prSet/>
      <dgm:spPr/>
      <dgm:t>
        <a:bodyPr/>
        <a:lstStyle/>
        <a:p>
          <a:endParaRPr lang="ru-RU"/>
        </a:p>
      </dgm:t>
    </dgm:pt>
    <dgm:pt modelId="{7754F34C-8A46-495B-BBB0-18BD27DF2213}" type="sibTrans" cxnId="{4137D2EE-5657-48A2-AE2F-D40D329DA760}">
      <dgm:prSet/>
      <dgm:spPr/>
      <dgm:t>
        <a:bodyPr/>
        <a:lstStyle/>
        <a:p>
          <a:endParaRPr lang="ru-RU"/>
        </a:p>
      </dgm:t>
    </dgm:pt>
    <dgm:pt modelId="{220AAA29-E9DF-4FCB-9712-E34DFD8C5809}">
      <dgm:prSet/>
      <dgm:spPr/>
      <dgm:t>
        <a:bodyPr/>
        <a:lstStyle/>
        <a:p>
          <a:r>
            <a:rPr lang="ru-RU" dirty="0"/>
            <a:t>Разноуровневое обучение</a:t>
          </a:r>
        </a:p>
      </dgm:t>
    </dgm:pt>
    <dgm:pt modelId="{09641272-25FC-42E0-A68A-EE297BD1A468}" type="parTrans" cxnId="{A9D658F9-18BD-4C53-BA54-2028DB7917ED}">
      <dgm:prSet/>
      <dgm:spPr/>
      <dgm:t>
        <a:bodyPr/>
        <a:lstStyle/>
        <a:p>
          <a:endParaRPr lang="ru-RU"/>
        </a:p>
      </dgm:t>
    </dgm:pt>
    <dgm:pt modelId="{766A190B-71D1-4BA4-9FE6-C4E5F48EC4FA}" type="sibTrans" cxnId="{A9D658F9-18BD-4C53-BA54-2028DB7917ED}">
      <dgm:prSet/>
      <dgm:spPr/>
      <dgm:t>
        <a:bodyPr/>
        <a:lstStyle/>
        <a:p>
          <a:endParaRPr lang="ru-RU"/>
        </a:p>
      </dgm:t>
    </dgm:pt>
    <dgm:pt modelId="{FC93B1AD-B878-4054-ACB3-244439DCA51B}">
      <dgm:prSet/>
      <dgm:spPr/>
      <dgm:t>
        <a:bodyPr/>
        <a:lstStyle/>
        <a:p>
          <a:r>
            <a:rPr lang="ru-RU" dirty="0"/>
            <a:t>Проектные технологии</a:t>
          </a:r>
        </a:p>
      </dgm:t>
    </dgm:pt>
    <dgm:pt modelId="{7B97E313-FD02-414F-B29D-3C9442ACD7E4}" type="parTrans" cxnId="{9C1FDE51-FC35-45DE-A261-3716230B9919}">
      <dgm:prSet/>
      <dgm:spPr/>
      <dgm:t>
        <a:bodyPr/>
        <a:lstStyle/>
        <a:p>
          <a:endParaRPr lang="ru-RU"/>
        </a:p>
      </dgm:t>
    </dgm:pt>
    <dgm:pt modelId="{071F7409-B3CC-4A34-9948-F052D61847E8}" type="sibTrans" cxnId="{9C1FDE51-FC35-45DE-A261-3716230B9919}">
      <dgm:prSet/>
      <dgm:spPr/>
      <dgm:t>
        <a:bodyPr/>
        <a:lstStyle/>
        <a:p>
          <a:endParaRPr lang="ru-RU"/>
        </a:p>
      </dgm:t>
    </dgm:pt>
    <dgm:pt modelId="{D26EAEF4-F3AE-488B-9FAF-3578EECB20FC}">
      <dgm:prSet/>
      <dgm:spPr/>
      <dgm:t>
        <a:bodyPr/>
        <a:lstStyle/>
        <a:p>
          <a:r>
            <a:rPr lang="ru-RU" dirty="0"/>
            <a:t>Исследовательские методы</a:t>
          </a:r>
        </a:p>
      </dgm:t>
    </dgm:pt>
    <dgm:pt modelId="{2701CFF7-C2F5-4BC7-976A-C71A0B899AF4}" type="parTrans" cxnId="{E48EAAD2-AA68-4D16-AB13-F9A86F7C17CD}">
      <dgm:prSet/>
      <dgm:spPr/>
      <dgm:t>
        <a:bodyPr/>
        <a:lstStyle/>
        <a:p>
          <a:endParaRPr lang="ru-RU"/>
        </a:p>
      </dgm:t>
    </dgm:pt>
    <dgm:pt modelId="{0D64F128-A72A-4498-8FF5-FA694A398EBD}" type="sibTrans" cxnId="{E48EAAD2-AA68-4D16-AB13-F9A86F7C17CD}">
      <dgm:prSet/>
      <dgm:spPr/>
      <dgm:t>
        <a:bodyPr/>
        <a:lstStyle/>
        <a:p>
          <a:endParaRPr lang="ru-RU"/>
        </a:p>
      </dgm:t>
    </dgm:pt>
    <dgm:pt modelId="{3755D355-2333-4125-A1CD-006AE247C70C}" type="pres">
      <dgm:prSet presAssocID="{C09C55D1-26E3-4C13-903F-355E0052EC13}" presName="diagram" presStyleCnt="0">
        <dgm:presLayoutVars>
          <dgm:dir/>
          <dgm:resizeHandles val="exact"/>
        </dgm:presLayoutVars>
      </dgm:prSet>
      <dgm:spPr/>
    </dgm:pt>
    <dgm:pt modelId="{3A658334-B74C-4FB9-810B-5AE8992267C0}" type="pres">
      <dgm:prSet presAssocID="{AD4DB0BD-8E46-4B92-A0BA-854C3C09008C}" presName="node" presStyleLbl="node1" presStyleIdx="0" presStyleCnt="9">
        <dgm:presLayoutVars>
          <dgm:bulletEnabled val="1"/>
        </dgm:presLayoutVars>
      </dgm:prSet>
      <dgm:spPr/>
    </dgm:pt>
    <dgm:pt modelId="{1F5B15B1-52CF-48FB-9A96-1FB185FC1EA1}" type="pres">
      <dgm:prSet presAssocID="{44205724-3FB9-4C27-B1EB-5AE5D381F1F2}" presName="sibTrans" presStyleCnt="0"/>
      <dgm:spPr/>
    </dgm:pt>
    <dgm:pt modelId="{E940C471-4CC9-49AA-B6C0-CB8BF86AEE23}" type="pres">
      <dgm:prSet presAssocID="{876B58DF-DD08-4250-A8F0-2B28BD6B1099}" presName="node" presStyleLbl="node1" presStyleIdx="1" presStyleCnt="9" custLinFactY="17109" custLinFactNeighborX="1416" custLinFactNeighborY="100000">
        <dgm:presLayoutVars>
          <dgm:bulletEnabled val="1"/>
        </dgm:presLayoutVars>
      </dgm:prSet>
      <dgm:spPr/>
    </dgm:pt>
    <dgm:pt modelId="{3401EB42-1CC7-4AEE-88B9-17A30EA5B3C9}" type="pres">
      <dgm:prSet presAssocID="{9F781F25-C4F0-498B-89BE-9669EDEF53C4}" presName="sibTrans" presStyleCnt="0"/>
      <dgm:spPr/>
    </dgm:pt>
    <dgm:pt modelId="{B149B8FF-A0D3-4766-A6D9-E3D923CFEB86}" type="pres">
      <dgm:prSet presAssocID="{E2CC0C75-3ADD-4619-8D22-8C3F12551954}" presName="node" presStyleLbl="node1" presStyleIdx="2" presStyleCnt="9" custLinFactX="-100000" custLinFactY="100000" custLinFactNeighborX="-120000" custLinFactNeighborY="135103">
        <dgm:presLayoutVars>
          <dgm:bulletEnabled val="1"/>
        </dgm:presLayoutVars>
      </dgm:prSet>
      <dgm:spPr/>
    </dgm:pt>
    <dgm:pt modelId="{A2F41AE2-C6DE-4121-8692-946CE8BF9A74}" type="pres">
      <dgm:prSet presAssocID="{83052B14-93B4-4AC3-97A8-0ABF5B11A2F2}" presName="sibTrans" presStyleCnt="0"/>
      <dgm:spPr/>
    </dgm:pt>
    <dgm:pt modelId="{028AB9D3-0682-4643-93F8-8009EF728032}" type="pres">
      <dgm:prSet presAssocID="{36FD07EF-EC99-4A13-AA97-C08162FE00B9}" presName="node" presStyleLbl="node1" presStyleIdx="3" presStyleCnt="9">
        <dgm:presLayoutVars>
          <dgm:bulletEnabled val="1"/>
        </dgm:presLayoutVars>
      </dgm:prSet>
      <dgm:spPr/>
    </dgm:pt>
    <dgm:pt modelId="{49BCA65F-809F-44FE-A345-4D8DA4DCBF1A}" type="pres">
      <dgm:prSet presAssocID="{C6923D56-3C65-483B-8AFE-80B633FC544F}" presName="sibTrans" presStyleCnt="0"/>
      <dgm:spPr/>
    </dgm:pt>
    <dgm:pt modelId="{8165195D-1FB7-4C93-9FE4-3D20670110C3}" type="pres">
      <dgm:prSet presAssocID="{6A336734-D13B-4E42-98DA-1DE1299F6EC6}" presName="node" presStyleLbl="node1" presStyleIdx="4" presStyleCnt="9" custLinFactY="-17552" custLinFactNeighborX="1416" custLinFactNeighborY="-100000">
        <dgm:presLayoutVars>
          <dgm:bulletEnabled val="1"/>
        </dgm:presLayoutVars>
      </dgm:prSet>
      <dgm:spPr/>
    </dgm:pt>
    <dgm:pt modelId="{2C4F4FF6-B7DB-47B0-9932-E8E47DE173B5}" type="pres">
      <dgm:prSet presAssocID="{B109B06B-FC77-4CD4-B01C-B584AC24F86B}" presName="sibTrans" presStyleCnt="0"/>
      <dgm:spPr/>
    </dgm:pt>
    <dgm:pt modelId="{0672B56F-64C4-4F30-AB87-E8923065CA0D}" type="pres">
      <dgm:prSet presAssocID="{6FC12722-1EC7-4477-ABF5-E2A07B935BD3}" presName="node" presStyleLbl="node1" presStyleIdx="5" presStyleCnt="9">
        <dgm:presLayoutVars>
          <dgm:bulletEnabled val="1"/>
        </dgm:presLayoutVars>
      </dgm:prSet>
      <dgm:spPr/>
    </dgm:pt>
    <dgm:pt modelId="{8F69C3EF-B9C0-4EF9-B16B-A58EE567B9F4}" type="pres">
      <dgm:prSet presAssocID="{7754F34C-8A46-495B-BBB0-18BD27DF2213}" presName="sibTrans" presStyleCnt="0"/>
      <dgm:spPr/>
    </dgm:pt>
    <dgm:pt modelId="{6C549E6B-929B-496F-B64A-D212EDC67147}" type="pres">
      <dgm:prSet presAssocID="{220AAA29-E9DF-4FCB-9712-E34DFD8C5809}" presName="node" presStyleLbl="node1" presStyleIdx="6" presStyleCnt="9" custLinFactX="100000" custLinFactY="-100000" custLinFactNeighborX="118053" custLinFactNeighborY="-134218">
        <dgm:presLayoutVars>
          <dgm:bulletEnabled val="1"/>
        </dgm:presLayoutVars>
      </dgm:prSet>
      <dgm:spPr/>
    </dgm:pt>
    <dgm:pt modelId="{B4C5FB30-AACD-4C5D-A3AF-C2A9DCD8A847}" type="pres">
      <dgm:prSet presAssocID="{766A190B-71D1-4BA4-9FE6-C4E5F48EC4FA}" presName="sibTrans" presStyleCnt="0"/>
      <dgm:spPr/>
    </dgm:pt>
    <dgm:pt modelId="{3E373CF2-84AF-428C-B0AC-6F4583E25387}" type="pres">
      <dgm:prSet presAssocID="{FC93B1AD-B878-4054-ACB3-244439DCA51B}" presName="node" presStyleLbl="node1" presStyleIdx="7" presStyleCnt="9">
        <dgm:presLayoutVars>
          <dgm:bulletEnabled val="1"/>
        </dgm:presLayoutVars>
      </dgm:prSet>
      <dgm:spPr/>
    </dgm:pt>
    <dgm:pt modelId="{F428F3CC-47B3-4725-B63B-8339718CD69B}" type="pres">
      <dgm:prSet presAssocID="{071F7409-B3CC-4A34-9948-F052D61847E8}" presName="sibTrans" presStyleCnt="0"/>
      <dgm:spPr/>
    </dgm:pt>
    <dgm:pt modelId="{56285B23-3242-41B3-B3DA-59B326C90417}" type="pres">
      <dgm:prSet presAssocID="{D26EAEF4-F3AE-488B-9FAF-3578EECB20FC}" presName="node" presStyleLbl="node1" presStyleIdx="8" presStyleCnt="9">
        <dgm:presLayoutVars>
          <dgm:bulletEnabled val="1"/>
        </dgm:presLayoutVars>
      </dgm:prSet>
      <dgm:spPr/>
    </dgm:pt>
  </dgm:ptLst>
  <dgm:cxnLst>
    <dgm:cxn modelId="{92D36207-2029-48A4-BCFD-E0248CFA5A57}" type="presOf" srcId="{220AAA29-E9DF-4FCB-9712-E34DFD8C5809}" destId="{6C549E6B-929B-496F-B64A-D212EDC67147}" srcOrd="0" destOrd="0" presId="urn:microsoft.com/office/officeart/2005/8/layout/default"/>
    <dgm:cxn modelId="{1C9F991E-5669-4691-8128-FE4D89F3FAFE}" type="presOf" srcId="{36FD07EF-EC99-4A13-AA97-C08162FE00B9}" destId="{028AB9D3-0682-4643-93F8-8009EF728032}" srcOrd="0" destOrd="0" presId="urn:microsoft.com/office/officeart/2005/8/layout/default"/>
    <dgm:cxn modelId="{7B9B123A-13F9-461C-A1C8-8481EB4A7A79}" type="presOf" srcId="{876B58DF-DD08-4250-A8F0-2B28BD6B1099}" destId="{E940C471-4CC9-49AA-B6C0-CB8BF86AEE23}" srcOrd="0" destOrd="0" presId="urn:microsoft.com/office/officeart/2005/8/layout/default"/>
    <dgm:cxn modelId="{825E603C-F391-4A86-8134-D6C1CD5D55EF}" type="presOf" srcId="{6A336734-D13B-4E42-98DA-1DE1299F6EC6}" destId="{8165195D-1FB7-4C93-9FE4-3D20670110C3}" srcOrd="0" destOrd="0" presId="urn:microsoft.com/office/officeart/2005/8/layout/default"/>
    <dgm:cxn modelId="{9C1FDE51-FC35-45DE-A261-3716230B9919}" srcId="{C09C55D1-26E3-4C13-903F-355E0052EC13}" destId="{FC93B1AD-B878-4054-ACB3-244439DCA51B}" srcOrd="7" destOrd="0" parTransId="{7B97E313-FD02-414F-B29D-3C9442ACD7E4}" sibTransId="{071F7409-B3CC-4A34-9948-F052D61847E8}"/>
    <dgm:cxn modelId="{E3D54F72-2812-4DD1-A27C-DDCA620579C7}" type="presOf" srcId="{AD4DB0BD-8E46-4B92-A0BA-854C3C09008C}" destId="{3A658334-B74C-4FB9-810B-5AE8992267C0}" srcOrd="0" destOrd="0" presId="urn:microsoft.com/office/officeart/2005/8/layout/default"/>
    <dgm:cxn modelId="{FE73837A-A22B-4B11-89EF-59649B0856A2}" srcId="{C09C55D1-26E3-4C13-903F-355E0052EC13}" destId="{AD4DB0BD-8E46-4B92-A0BA-854C3C09008C}" srcOrd="0" destOrd="0" parTransId="{8563DF8C-AF5A-4D7C-B37A-DF2582D4BFAA}" sibTransId="{44205724-3FB9-4C27-B1EB-5AE5D381F1F2}"/>
    <dgm:cxn modelId="{E7014E85-DA27-4659-9C30-5D23BF16DD00}" type="presOf" srcId="{D26EAEF4-F3AE-488B-9FAF-3578EECB20FC}" destId="{56285B23-3242-41B3-B3DA-59B326C90417}" srcOrd="0" destOrd="0" presId="urn:microsoft.com/office/officeart/2005/8/layout/default"/>
    <dgm:cxn modelId="{87904A88-374A-427E-9C9C-D60E9C38380C}" srcId="{C09C55D1-26E3-4C13-903F-355E0052EC13}" destId="{6A336734-D13B-4E42-98DA-1DE1299F6EC6}" srcOrd="4" destOrd="0" parTransId="{013EFC1A-B23B-41C2-A5C4-CBE74424C51D}" sibTransId="{B109B06B-FC77-4CD4-B01C-B584AC24F86B}"/>
    <dgm:cxn modelId="{EB270389-7A55-41C5-90A7-00EEDC3C047C}" type="presOf" srcId="{FC93B1AD-B878-4054-ACB3-244439DCA51B}" destId="{3E373CF2-84AF-428C-B0AC-6F4583E25387}" srcOrd="0" destOrd="0" presId="urn:microsoft.com/office/officeart/2005/8/layout/default"/>
    <dgm:cxn modelId="{A979B7AD-7F98-482F-A8E7-151451FAF729}" type="presOf" srcId="{C09C55D1-26E3-4C13-903F-355E0052EC13}" destId="{3755D355-2333-4125-A1CD-006AE247C70C}" srcOrd="0" destOrd="0" presId="urn:microsoft.com/office/officeart/2005/8/layout/default"/>
    <dgm:cxn modelId="{CD12BBCB-9C77-404F-8C5A-597D108E510F}" srcId="{C09C55D1-26E3-4C13-903F-355E0052EC13}" destId="{876B58DF-DD08-4250-A8F0-2B28BD6B1099}" srcOrd="1" destOrd="0" parTransId="{440B4599-2F62-4C52-A0E7-09455DB6781D}" sibTransId="{9F781F25-C4F0-498B-89BE-9669EDEF53C4}"/>
    <dgm:cxn modelId="{8D5F4DCD-1F05-4E84-AF1D-CE2BEC1A3D97}" type="presOf" srcId="{6FC12722-1EC7-4477-ABF5-E2A07B935BD3}" destId="{0672B56F-64C4-4F30-AB87-E8923065CA0D}" srcOrd="0" destOrd="0" presId="urn:microsoft.com/office/officeart/2005/8/layout/default"/>
    <dgm:cxn modelId="{E48EAAD2-AA68-4D16-AB13-F9A86F7C17CD}" srcId="{C09C55D1-26E3-4C13-903F-355E0052EC13}" destId="{D26EAEF4-F3AE-488B-9FAF-3578EECB20FC}" srcOrd="8" destOrd="0" parTransId="{2701CFF7-C2F5-4BC7-976A-C71A0B899AF4}" sibTransId="{0D64F128-A72A-4498-8FF5-FA694A398EBD}"/>
    <dgm:cxn modelId="{0988B9E5-018C-4B04-BB6A-9137920BA493}" srcId="{C09C55D1-26E3-4C13-903F-355E0052EC13}" destId="{E2CC0C75-3ADD-4619-8D22-8C3F12551954}" srcOrd="2" destOrd="0" parTransId="{439CC643-FD0B-4326-837A-540C2623D52E}" sibTransId="{83052B14-93B4-4AC3-97A8-0ABF5B11A2F2}"/>
    <dgm:cxn modelId="{4137D2EE-5657-48A2-AE2F-D40D329DA760}" srcId="{C09C55D1-26E3-4C13-903F-355E0052EC13}" destId="{6FC12722-1EC7-4477-ABF5-E2A07B935BD3}" srcOrd="5" destOrd="0" parTransId="{49F9B1C6-C52C-4965-938E-08C463ADA65F}" sibTransId="{7754F34C-8A46-495B-BBB0-18BD27DF2213}"/>
    <dgm:cxn modelId="{A9D658F9-18BD-4C53-BA54-2028DB7917ED}" srcId="{C09C55D1-26E3-4C13-903F-355E0052EC13}" destId="{220AAA29-E9DF-4FCB-9712-E34DFD8C5809}" srcOrd="6" destOrd="0" parTransId="{09641272-25FC-42E0-A68A-EE297BD1A468}" sibTransId="{766A190B-71D1-4BA4-9FE6-C4E5F48EC4FA}"/>
    <dgm:cxn modelId="{F151EAFC-848E-437E-8B0D-410D2C355789}" srcId="{C09C55D1-26E3-4C13-903F-355E0052EC13}" destId="{36FD07EF-EC99-4A13-AA97-C08162FE00B9}" srcOrd="3" destOrd="0" parTransId="{99874D0C-2D30-4EDD-AB22-24721048234C}" sibTransId="{C6923D56-3C65-483B-8AFE-80B633FC544F}"/>
    <dgm:cxn modelId="{060B03FF-26CF-43A6-B3A6-621618778085}" type="presOf" srcId="{E2CC0C75-3ADD-4619-8D22-8C3F12551954}" destId="{B149B8FF-A0D3-4766-A6D9-E3D923CFEB86}" srcOrd="0" destOrd="0" presId="urn:microsoft.com/office/officeart/2005/8/layout/default"/>
    <dgm:cxn modelId="{618D4578-45F5-419C-BCFC-EB09F0499E02}" type="presParOf" srcId="{3755D355-2333-4125-A1CD-006AE247C70C}" destId="{3A658334-B74C-4FB9-810B-5AE8992267C0}" srcOrd="0" destOrd="0" presId="urn:microsoft.com/office/officeart/2005/8/layout/default"/>
    <dgm:cxn modelId="{7F09E1B3-F3F5-471A-B7AB-2C5EE0F201A8}" type="presParOf" srcId="{3755D355-2333-4125-A1CD-006AE247C70C}" destId="{1F5B15B1-52CF-48FB-9A96-1FB185FC1EA1}" srcOrd="1" destOrd="0" presId="urn:microsoft.com/office/officeart/2005/8/layout/default"/>
    <dgm:cxn modelId="{181DE309-A891-45DB-A210-E9E22A475A09}" type="presParOf" srcId="{3755D355-2333-4125-A1CD-006AE247C70C}" destId="{E940C471-4CC9-49AA-B6C0-CB8BF86AEE23}" srcOrd="2" destOrd="0" presId="urn:microsoft.com/office/officeart/2005/8/layout/default"/>
    <dgm:cxn modelId="{7C4A1333-F645-48A2-A4E5-94AF50034950}" type="presParOf" srcId="{3755D355-2333-4125-A1CD-006AE247C70C}" destId="{3401EB42-1CC7-4AEE-88B9-17A30EA5B3C9}" srcOrd="3" destOrd="0" presId="urn:microsoft.com/office/officeart/2005/8/layout/default"/>
    <dgm:cxn modelId="{AC4495EB-E0D8-4DD4-83CB-A3B2BF259847}" type="presParOf" srcId="{3755D355-2333-4125-A1CD-006AE247C70C}" destId="{B149B8FF-A0D3-4766-A6D9-E3D923CFEB86}" srcOrd="4" destOrd="0" presId="urn:microsoft.com/office/officeart/2005/8/layout/default"/>
    <dgm:cxn modelId="{B4B46254-EB4E-4E53-A72D-12A1DBB84E9D}" type="presParOf" srcId="{3755D355-2333-4125-A1CD-006AE247C70C}" destId="{A2F41AE2-C6DE-4121-8692-946CE8BF9A74}" srcOrd="5" destOrd="0" presId="urn:microsoft.com/office/officeart/2005/8/layout/default"/>
    <dgm:cxn modelId="{C38DCC04-B2C7-4D4E-9B2E-F94169D49295}" type="presParOf" srcId="{3755D355-2333-4125-A1CD-006AE247C70C}" destId="{028AB9D3-0682-4643-93F8-8009EF728032}" srcOrd="6" destOrd="0" presId="urn:microsoft.com/office/officeart/2005/8/layout/default"/>
    <dgm:cxn modelId="{0E7217CF-6576-4B87-B6F0-9D5B68A17321}" type="presParOf" srcId="{3755D355-2333-4125-A1CD-006AE247C70C}" destId="{49BCA65F-809F-44FE-A345-4D8DA4DCBF1A}" srcOrd="7" destOrd="0" presId="urn:microsoft.com/office/officeart/2005/8/layout/default"/>
    <dgm:cxn modelId="{21C8A9F0-8580-4DDE-B3B1-C27F16886D25}" type="presParOf" srcId="{3755D355-2333-4125-A1CD-006AE247C70C}" destId="{8165195D-1FB7-4C93-9FE4-3D20670110C3}" srcOrd="8" destOrd="0" presId="urn:microsoft.com/office/officeart/2005/8/layout/default"/>
    <dgm:cxn modelId="{63540DDB-D68F-4C46-B3A6-75016542CE24}" type="presParOf" srcId="{3755D355-2333-4125-A1CD-006AE247C70C}" destId="{2C4F4FF6-B7DB-47B0-9932-E8E47DE173B5}" srcOrd="9" destOrd="0" presId="urn:microsoft.com/office/officeart/2005/8/layout/default"/>
    <dgm:cxn modelId="{CFAF6FB9-4FEB-4379-9C69-CC855610F669}" type="presParOf" srcId="{3755D355-2333-4125-A1CD-006AE247C70C}" destId="{0672B56F-64C4-4F30-AB87-E8923065CA0D}" srcOrd="10" destOrd="0" presId="urn:microsoft.com/office/officeart/2005/8/layout/default"/>
    <dgm:cxn modelId="{B0CDEDA4-2CFB-4EC6-9111-0268B5E4F28C}" type="presParOf" srcId="{3755D355-2333-4125-A1CD-006AE247C70C}" destId="{8F69C3EF-B9C0-4EF9-B16B-A58EE567B9F4}" srcOrd="11" destOrd="0" presId="urn:microsoft.com/office/officeart/2005/8/layout/default"/>
    <dgm:cxn modelId="{5F701C5E-ACA3-47E5-A715-180AE846C1AD}" type="presParOf" srcId="{3755D355-2333-4125-A1CD-006AE247C70C}" destId="{6C549E6B-929B-496F-B64A-D212EDC67147}" srcOrd="12" destOrd="0" presId="urn:microsoft.com/office/officeart/2005/8/layout/default"/>
    <dgm:cxn modelId="{C490F3AC-AA37-49FF-9E56-D56E5C0D5F29}" type="presParOf" srcId="{3755D355-2333-4125-A1CD-006AE247C70C}" destId="{B4C5FB30-AACD-4C5D-A3AF-C2A9DCD8A847}" srcOrd="13" destOrd="0" presId="urn:microsoft.com/office/officeart/2005/8/layout/default"/>
    <dgm:cxn modelId="{D1335161-349A-49F4-AF03-2EE52E22145E}" type="presParOf" srcId="{3755D355-2333-4125-A1CD-006AE247C70C}" destId="{3E373CF2-84AF-428C-B0AC-6F4583E25387}" srcOrd="14" destOrd="0" presId="urn:microsoft.com/office/officeart/2005/8/layout/default"/>
    <dgm:cxn modelId="{93532D35-55DC-45A2-AAFF-864C66BE3DAE}" type="presParOf" srcId="{3755D355-2333-4125-A1CD-006AE247C70C}" destId="{F428F3CC-47B3-4725-B63B-8339718CD69B}" srcOrd="15" destOrd="0" presId="urn:microsoft.com/office/officeart/2005/8/layout/default"/>
    <dgm:cxn modelId="{833E5DC0-D5C4-4CFD-BA1D-5EC150C65770}" type="presParOf" srcId="{3755D355-2333-4125-A1CD-006AE247C70C}" destId="{56285B23-3242-41B3-B3DA-59B326C9041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91CF0-9365-4A96-A256-F6454254FE0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143DDDC-ABC9-4D80-BF5B-EF38830808B4}">
      <dgm:prSet phldrT="[Текст]"/>
      <dgm:spPr/>
      <dgm:t>
        <a:bodyPr/>
        <a:lstStyle/>
        <a:p>
          <a:r>
            <a:rPr lang="ru-RU" dirty="0"/>
            <a:t>Проверка д/з</a:t>
          </a:r>
        </a:p>
      </dgm:t>
    </dgm:pt>
    <dgm:pt modelId="{B6489EE4-30B1-48E3-8583-C8F94FA9E669}" type="parTrans" cxnId="{ED064D1B-11D4-4F5D-BA47-8739AD9D5B7F}">
      <dgm:prSet/>
      <dgm:spPr/>
      <dgm:t>
        <a:bodyPr/>
        <a:lstStyle/>
        <a:p>
          <a:endParaRPr lang="ru-RU"/>
        </a:p>
      </dgm:t>
    </dgm:pt>
    <dgm:pt modelId="{28823FD4-42F3-4FF3-860E-579FF416D2BE}" type="sibTrans" cxnId="{ED064D1B-11D4-4F5D-BA47-8739AD9D5B7F}">
      <dgm:prSet/>
      <dgm:spPr/>
      <dgm:t>
        <a:bodyPr/>
        <a:lstStyle/>
        <a:p>
          <a:endParaRPr lang="ru-RU"/>
        </a:p>
      </dgm:t>
    </dgm:pt>
    <dgm:pt modelId="{494DC0F1-F2B5-4328-8A9B-A99E92B2DE4F}">
      <dgm:prSet phldrT="[Текст]"/>
      <dgm:spPr/>
      <dgm:t>
        <a:bodyPr/>
        <a:lstStyle/>
        <a:p>
          <a:r>
            <a:rPr lang="ru-RU" dirty="0"/>
            <a:t>Закрепление</a:t>
          </a:r>
        </a:p>
      </dgm:t>
    </dgm:pt>
    <dgm:pt modelId="{3DC73745-B5A3-42B8-B153-BA810AC380B5}" type="parTrans" cxnId="{8A89C62D-3851-4886-B97B-AA227FC3DE8A}">
      <dgm:prSet/>
      <dgm:spPr/>
      <dgm:t>
        <a:bodyPr/>
        <a:lstStyle/>
        <a:p>
          <a:endParaRPr lang="ru-RU"/>
        </a:p>
      </dgm:t>
    </dgm:pt>
    <dgm:pt modelId="{55BE9F25-89C6-442F-8C34-1550330F672C}" type="sibTrans" cxnId="{8A89C62D-3851-4886-B97B-AA227FC3DE8A}">
      <dgm:prSet/>
      <dgm:spPr/>
      <dgm:t>
        <a:bodyPr/>
        <a:lstStyle/>
        <a:p>
          <a:endParaRPr lang="ru-RU"/>
        </a:p>
      </dgm:t>
    </dgm:pt>
    <dgm:pt modelId="{1826B82E-CC2E-477C-9082-CED13F20584E}">
      <dgm:prSet phldrT="[Текст]"/>
      <dgm:spPr/>
      <dgm:t>
        <a:bodyPr/>
        <a:lstStyle/>
        <a:p>
          <a:r>
            <a:rPr lang="ru-RU" dirty="0"/>
            <a:t>Итоговая проверка по теме</a:t>
          </a:r>
        </a:p>
      </dgm:t>
    </dgm:pt>
    <dgm:pt modelId="{D0B9A8DE-9903-4771-B968-D9C1FFF5FAC0}" type="parTrans" cxnId="{23EC4CB0-BB5D-4163-8EB9-EA231B59AC04}">
      <dgm:prSet/>
      <dgm:spPr/>
      <dgm:t>
        <a:bodyPr/>
        <a:lstStyle/>
        <a:p>
          <a:endParaRPr lang="ru-RU"/>
        </a:p>
      </dgm:t>
    </dgm:pt>
    <dgm:pt modelId="{0A9CB2DB-35DD-41D6-80E9-A74F83B1DFAA}" type="sibTrans" cxnId="{23EC4CB0-BB5D-4163-8EB9-EA231B59AC04}">
      <dgm:prSet/>
      <dgm:spPr/>
      <dgm:t>
        <a:bodyPr/>
        <a:lstStyle/>
        <a:p>
          <a:endParaRPr lang="ru-RU"/>
        </a:p>
      </dgm:t>
    </dgm:pt>
    <dgm:pt modelId="{467955C1-6A56-46E3-85BF-123952CFD3A1}">
      <dgm:prSet phldrT="[Текст]"/>
      <dgm:spPr/>
      <dgm:t>
        <a:bodyPr/>
        <a:lstStyle/>
        <a:p>
          <a:r>
            <a:rPr lang="ru-RU" dirty="0"/>
            <a:t>Подготовка к экзамену</a:t>
          </a:r>
        </a:p>
      </dgm:t>
    </dgm:pt>
    <dgm:pt modelId="{B4EA2B33-F8D1-4B52-8209-CEBCDB3D6B17}" type="parTrans" cxnId="{E9BDC0B1-7B29-462F-A76D-E63B1A60E60D}">
      <dgm:prSet/>
      <dgm:spPr/>
      <dgm:t>
        <a:bodyPr/>
        <a:lstStyle/>
        <a:p>
          <a:endParaRPr lang="ru-RU"/>
        </a:p>
      </dgm:t>
    </dgm:pt>
    <dgm:pt modelId="{AE4EC96A-3AF4-4D8B-9393-82D0542DD517}" type="sibTrans" cxnId="{E9BDC0B1-7B29-462F-A76D-E63B1A60E60D}">
      <dgm:prSet/>
      <dgm:spPr/>
      <dgm:t>
        <a:bodyPr/>
        <a:lstStyle/>
        <a:p>
          <a:endParaRPr lang="ru-RU"/>
        </a:p>
      </dgm:t>
    </dgm:pt>
    <dgm:pt modelId="{FF087BE7-B578-454A-913B-01B14E72301F}" type="pres">
      <dgm:prSet presAssocID="{16091CF0-9365-4A96-A256-F6454254FE02}" presName="diagram" presStyleCnt="0">
        <dgm:presLayoutVars>
          <dgm:dir/>
          <dgm:resizeHandles val="exact"/>
        </dgm:presLayoutVars>
      </dgm:prSet>
      <dgm:spPr/>
    </dgm:pt>
    <dgm:pt modelId="{D4C11491-68D1-47A3-A311-E4FD591EFBA5}" type="pres">
      <dgm:prSet presAssocID="{7143DDDC-ABC9-4D80-BF5B-EF38830808B4}" presName="node" presStyleLbl="node1" presStyleIdx="0" presStyleCnt="4">
        <dgm:presLayoutVars>
          <dgm:bulletEnabled val="1"/>
        </dgm:presLayoutVars>
      </dgm:prSet>
      <dgm:spPr/>
    </dgm:pt>
    <dgm:pt modelId="{27DBEFE3-E4D1-41A6-A0A1-44139C22EB93}" type="pres">
      <dgm:prSet presAssocID="{28823FD4-42F3-4FF3-860E-579FF416D2BE}" presName="sibTrans" presStyleCnt="0"/>
      <dgm:spPr/>
    </dgm:pt>
    <dgm:pt modelId="{45C1B892-0FA0-4416-9631-66FA8B92693B}" type="pres">
      <dgm:prSet presAssocID="{494DC0F1-F2B5-4328-8A9B-A99E92B2DE4F}" presName="node" presStyleLbl="node1" presStyleIdx="1" presStyleCnt="4">
        <dgm:presLayoutVars>
          <dgm:bulletEnabled val="1"/>
        </dgm:presLayoutVars>
      </dgm:prSet>
      <dgm:spPr/>
    </dgm:pt>
    <dgm:pt modelId="{9ACE7A1E-1933-4859-9FE3-9043B8F056AA}" type="pres">
      <dgm:prSet presAssocID="{55BE9F25-89C6-442F-8C34-1550330F672C}" presName="sibTrans" presStyleCnt="0"/>
      <dgm:spPr/>
    </dgm:pt>
    <dgm:pt modelId="{A1965C9E-EA6F-4B4B-BCA9-85EC956B601D}" type="pres">
      <dgm:prSet presAssocID="{1826B82E-CC2E-477C-9082-CED13F20584E}" presName="node" presStyleLbl="node1" presStyleIdx="2" presStyleCnt="4">
        <dgm:presLayoutVars>
          <dgm:bulletEnabled val="1"/>
        </dgm:presLayoutVars>
      </dgm:prSet>
      <dgm:spPr/>
    </dgm:pt>
    <dgm:pt modelId="{C40A988D-4CD1-4DBF-8849-C30A8E71B16F}" type="pres">
      <dgm:prSet presAssocID="{0A9CB2DB-35DD-41D6-80E9-A74F83B1DFAA}" presName="sibTrans" presStyleCnt="0"/>
      <dgm:spPr/>
    </dgm:pt>
    <dgm:pt modelId="{B5645232-94DB-41A0-9F5F-8B74B2B78929}" type="pres">
      <dgm:prSet presAssocID="{467955C1-6A56-46E3-85BF-123952CFD3A1}" presName="node" presStyleLbl="node1" presStyleIdx="3" presStyleCnt="4">
        <dgm:presLayoutVars>
          <dgm:bulletEnabled val="1"/>
        </dgm:presLayoutVars>
      </dgm:prSet>
      <dgm:spPr/>
    </dgm:pt>
  </dgm:ptLst>
  <dgm:cxnLst>
    <dgm:cxn modelId="{ED064D1B-11D4-4F5D-BA47-8739AD9D5B7F}" srcId="{16091CF0-9365-4A96-A256-F6454254FE02}" destId="{7143DDDC-ABC9-4D80-BF5B-EF38830808B4}" srcOrd="0" destOrd="0" parTransId="{B6489EE4-30B1-48E3-8583-C8F94FA9E669}" sibTransId="{28823FD4-42F3-4FF3-860E-579FF416D2BE}"/>
    <dgm:cxn modelId="{4373BC28-9E74-418C-94FA-BBD6E787F001}" type="presOf" srcId="{16091CF0-9365-4A96-A256-F6454254FE02}" destId="{FF087BE7-B578-454A-913B-01B14E72301F}" srcOrd="0" destOrd="0" presId="urn:microsoft.com/office/officeart/2005/8/layout/default"/>
    <dgm:cxn modelId="{8A89C62D-3851-4886-B97B-AA227FC3DE8A}" srcId="{16091CF0-9365-4A96-A256-F6454254FE02}" destId="{494DC0F1-F2B5-4328-8A9B-A99E92B2DE4F}" srcOrd="1" destOrd="0" parTransId="{3DC73745-B5A3-42B8-B153-BA810AC380B5}" sibTransId="{55BE9F25-89C6-442F-8C34-1550330F672C}"/>
    <dgm:cxn modelId="{0E82A536-1BD5-4626-9007-D1E77EBDAAD3}" type="presOf" srcId="{7143DDDC-ABC9-4D80-BF5B-EF38830808B4}" destId="{D4C11491-68D1-47A3-A311-E4FD591EFBA5}" srcOrd="0" destOrd="0" presId="urn:microsoft.com/office/officeart/2005/8/layout/default"/>
    <dgm:cxn modelId="{26B8E46F-D74F-4FC8-995A-A1F87250E2EE}" type="presOf" srcId="{494DC0F1-F2B5-4328-8A9B-A99E92B2DE4F}" destId="{45C1B892-0FA0-4416-9631-66FA8B92693B}" srcOrd="0" destOrd="0" presId="urn:microsoft.com/office/officeart/2005/8/layout/default"/>
    <dgm:cxn modelId="{B904D29D-13F5-42AC-8812-C0CBB3695D6D}" type="presOf" srcId="{467955C1-6A56-46E3-85BF-123952CFD3A1}" destId="{B5645232-94DB-41A0-9F5F-8B74B2B78929}" srcOrd="0" destOrd="0" presId="urn:microsoft.com/office/officeart/2005/8/layout/default"/>
    <dgm:cxn modelId="{25BB4AB0-6629-48B7-80C0-C974268C9331}" type="presOf" srcId="{1826B82E-CC2E-477C-9082-CED13F20584E}" destId="{A1965C9E-EA6F-4B4B-BCA9-85EC956B601D}" srcOrd="0" destOrd="0" presId="urn:microsoft.com/office/officeart/2005/8/layout/default"/>
    <dgm:cxn modelId="{23EC4CB0-BB5D-4163-8EB9-EA231B59AC04}" srcId="{16091CF0-9365-4A96-A256-F6454254FE02}" destId="{1826B82E-CC2E-477C-9082-CED13F20584E}" srcOrd="2" destOrd="0" parTransId="{D0B9A8DE-9903-4771-B968-D9C1FFF5FAC0}" sibTransId="{0A9CB2DB-35DD-41D6-80E9-A74F83B1DFAA}"/>
    <dgm:cxn modelId="{E9BDC0B1-7B29-462F-A76D-E63B1A60E60D}" srcId="{16091CF0-9365-4A96-A256-F6454254FE02}" destId="{467955C1-6A56-46E3-85BF-123952CFD3A1}" srcOrd="3" destOrd="0" parTransId="{B4EA2B33-F8D1-4B52-8209-CEBCDB3D6B17}" sibTransId="{AE4EC96A-3AF4-4D8B-9393-82D0542DD517}"/>
    <dgm:cxn modelId="{FF725F3C-551F-491F-806D-400270A7088E}" type="presParOf" srcId="{FF087BE7-B578-454A-913B-01B14E72301F}" destId="{D4C11491-68D1-47A3-A311-E4FD591EFBA5}" srcOrd="0" destOrd="0" presId="urn:microsoft.com/office/officeart/2005/8/layout/default"/>
    <dgm:cxn modelId="{96314EA3-84D3-4986-B72D-28DF3FF90CDF}" type="presParOf" srcId="{FF087BE7-B578-454A-913B-01B14E72301F}" destId="{27DBEFE3-E4D1-41A6-A0A1-44139C22EB93}" srcOrd="1" destOrd="0" presId="urn:microsoft.com/office/officeart/2005/8/layout/default"/>
    <dgm:cxn modelId="{C2AEE269-5B87-45C2-BAEF-A6FF8854F72A}" type="presParOf" srcId="{FF087BE7-B578-454A-913B-01B14E72301F}" destId="{45C1B892-0FA0-4416-9631-66FA8B92693B}" srcOrd="2" destOrd="0" presId="urn:microsoft.com/office/officeart/2005/8/layout/default"/>
    <dgm:cxn modelId="{D86A6FC8-E89B-4BCF-A77B-5696BBCBB7EC}" type="presParOf" srcId="{FF087BE7-B578-454A-913B-01B14E72301F}" destId="{9ACE7A1E-1933-4859-9FE3-9043B8F056AA}" srcOrd="3" destOrd="0" presId="urn:microsoft.com/office/officeart/2005/8/layout/default"/>
    <dgm:cxn modelId="{45E58BF7-F31C-4E66-A987-8B78F3CB7722}" type="presParOf" srcId="{FF087BE7-B578-454A-913B-01B14E72301F}" destId="{A1965C9E-EA6F-4B4B-BCA9-85EC956B601D}" srcOrd="4" destOrd="0" presId="urn:microsoft.com/office/officeart/2005/8/layout/default"/>
    <dgm:cxn modelId="{EAF6109D-1026-4AB5-9BB8-7324958BE937}" type="presParOf" srcId="{FF087BE7-B578-454A-913B-01B14E72301F}" destId="{C40A988D-4CD1-4DBF-8849-C30A8E71B16F}" srcOrd="5" destOrd="0" presId="urn:microsoft.com/office/officeart/2005/8/layout/default"/>
    <dgm:cxn modelId="{F5C2A363-AF57-4FD9-BEE6-749DF639AB2F}" type="presParOf" srcId="{FF087BE7-B578-454A-913B-01B14E72301F}" destId="{B5645232-94DB-41A0-9F5F-8B74B2B7892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91CF0-9365-4A96-A256-F6454254FE0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143DDDC-ABC9-4D80-BF5B-EF38830808B4}">
      <dgm:prSet phldrT="[Текст]"/>
      <dgm:spPr/>
      <dgm:t>
        <a:bodyPr/>
        <a:lstStyle/>
        <a:p>
          <a:r>
            <a:rPr lang="ru-RU" dirty="0"/>
            <a:t>Работа на уроке</a:t>
          </a:r>
        </a:p>
      </dgm:t>
    </dgm:pt>
    <dgm:pt modelId="{B6489EE4-30B1-48E3-8583-C8F94FA9E669}" type="parTrans" cxnId="{ED064D1B-11D4-4F5D-BA47-8739AD9D5B7F}">
      <dgm:prSet/>
      <dgm:spPr/>
      <dgm:t>
        <a:bodyPr/>
        <a:lstStyle/>
        <a:p>
          <a:endParaRPr lang="ru-RU"/>
        </a:p>
      </dgm:t>
    </dgm:pt>
    <dgm:pt modelId="{28823FD4-42F3-4FF3-860E-579FF416D2BE}" type="sibTrans" cxnId="{ED064D1B-11D4-4F5D-BA47-8739AD9D5B7F}">
      <dgm:prSet/>
      <dgm:spPr/>
      <dgm:t>
        <a:bodyPr/>
        <a:lstStyle/>
        <a:p>
          <a:endParaRPr lang="ru-RU"/>
        </a:p>
      </dgm:t>
    </dgm:pt>
    <dgm:pt modelId="{494DC0F1-F2B5-4328-8A9B-A99E92B2DE4F}">
      <dgm:prSet phldrT="[Текст]"/>
      <dgm:spPr/>
      <dgm:t>
        <a:bodyPr/>
        <a:lstStyle/>
        <a:p>
          <a:r>
            <a:rPr lang="ru-RU" dirty="0"/>
            <a:t>Домашнее задание</a:t>
          </a:r>
        </a:p>
      </dgm:t>
    </dgm:pt>
    <dgm:pt modelId="{3DC73745-B5A3-42B8-B153-BA810AC380B5}" type="parTrans" cxnId="{8A89C62D-3851-4886-B97B-AA227FC3DE8A}">
      <dgm:prSet/>
      <dgm:spPr/>
      <dgm:t>
        <a:bodyPr/>
        <a:lstStyle/>
        <a:p>
          <a:endParaRPr lang="ru-RU"/>
        </a:p>
      </dgm:t>
    </dgm:pt>
    <dgm:pt modelId="{55BE9F25-89C6-442F-8C34-1550330F672C}" type="sibTrans" cxnId="{8A89C62D-3851-4886-B97B-AA227FC3DE8A}">
      <dgm:prSet/>
      <dgm:spPr/>
      <dgm:t>
        <a:bodyPr/>
        <a:lstStyle/>
        <a:p>
          <a:endParaRPr lang="ru-RU"/>
        </a:p>
      </dgm:t>
    </dgm:pt>
    <dgm:pt modelId="{467955C1-6A56-46E3-85BF-123952CFD3A1}">
      <dgm:prSet phldrT="[Текст]"/>
      <dgm:spPr/>
      <dgm:t>
        <a:bodyPr/>
        <a:lstStyle/>
        <a:p>
          <a:r>
            <a:rPr lang="ru-RU" dirty="0"/>
            <a:t>Подготовка к экзамену</a:t>
          </a:r>
        </a:p>
      </dgm:t>
    </dgm:pt>
    <dgm:pt modelId="{AE4EC96A-3AF4-4D8B-9393-82D0542DD517}" type="sibTrans" cxnId="{E9BDC0B1-7B29-462F-A76D-E63B1A60E60D}">
      <dgm:prSet/>
      <dgm:spPr/>
      <dgm:t>
        <a:bodyPr/>
        <a:lstStyle/>
        <a:p>
          <a:endParaRPr lang="ru-RU"/>
        </a:p>
      </dgm:t>
    </dgm:pt>
    <dgm:pt modelId="{B4EA2B33-F8D1-4B52-8209-CEBCDB3D6B17}" type="parTrans" cxnId="{E9BDC0B1-7B29-462F-A76D-E63B1A60E60D}">
      <dgm:prSet/>
      <dgm:spPr/>
      <dgm:t>
        <a:bodyPr/>
        <a:lstStyle/>
        <a:p>
          <a:endParaRPr lang="ru-RU"/>
        </a:p>
      </dgm:t>
    </dgm:pt>
    <dgm:pt modelId="{FF087BE7-B578-454A-913B-01B14E72301F}" type="pres">
      <dgm:prSet presAssocID="{16091CF0-9365-4A96-A256-F6454254FE02}" presName="diagram" presStyleCnt="0">
        <dgm:presLayoutVars>
          <dgm:dir/>
          <dgm:resizeHandles val="exact"/>
        </dgm:presLayoutVars>
      </dgm:prSet>
      <dgm:spPr/>
    </dgm:pt>
    <dgm:pt modelId="{D4C11491-68D1-47A3-A311-E4FD591EFBA5}" type="pres">
      <dgm:prSet presAssocID="{7143DDDC-ABC9-4D80-BF5B-EF38830808B4}" presName="node" presStyleLbl="node1" presStyleIdx="0" presStyleCnt="3">
        <dgm:presLayoutVars>
          <dgm:bulletEnabled val="1"/>
        </dgm:presLayoutVars>
      </dgm:prSet>
      <dgm:spPr/>
    </dgm:pt>
    <dgm:pt modelId="{27DBEFE3-E4D1-41A6-A0A1-44139C22EB93}" type="pres">
      <dgm:prSet presAssocID="{28823FD4-42F3-4FF3-860E-579FF416D2BE}" presName="sibTrans" presStyleCnt="0"/>
      <dgm:spPr/>
    </dgm:pt>
    <dgm:pt modelId="{45C1B892-0FA0-4416-9631-66FA8B92693B}" type="pres">
      <dgm:prSet presAssocID="{494DC0F1-F2B5-4328-8A9B-A99E92B2DE4F}" presName="node" presStyleLbl="node1" presStyleIdx="1" presStyleCnt="3">
        <dgm:presLayoutVars>
          <dgm:bulletEnabled val="1"/>
        </dgm:presLayoutVars>
      </dgm:prSet>
      <dgm:spPr/>
    </dgm:pt>
    <dgm:pt modelId="{9ACE7A1E-1933-4859-9FE3-9043B8F056AA}" type="pres">
      <dgm:prSet presAssocID="{55BE9F25-89C6-442F-8C34-1550330F672C}" presName="sibTrans" presStyleCnt="0"/>
      <dgm:spPr/>
    </dgm:pt>
    <dgm:pt modelId="{B5645232-94DB-41A0-9F5F-8B74B2B78929}" type="pres">
      <dgm:prSet presAssocID="{467955C1-6A56-46E3-85BF-123952CFD3A1}" presName="node" presStyleLbl="node1" presStyleIdx="2" presStyleCnt="3">
        <dgm:presLayoutVars>
          <dgm:bulletEnabled val="1"/>
        </dgm:presLayoutVars>
      </dgm:prSet>
      <dgm:spPr/>
    </dgm:pt>
  </dgm:ptLst>
  <dgm:cxnLst>
    <dgm:cxn modelId="{ED064D1B-11D4-4F5D-BA47-8739AD9D5B7F}" srcId="{16091CF0-9365-4A96-A256-F6454254FE02}" destId="{7143DDDC-ABC9-4D80-BF5B-EF38830808B4}" srcOrd="0" destOrd="0" parTransId="{B6489EE4-30B1-48E3-8583-C8F94FA9E669}" sibTransId="{28823FD4-42F3-4FF3-860E-579FF416D2BE}"/>
    <dgm:cxn modelId="{4373BC28-9E74-418C-94FA-BBD6E787F001}" type="presOf" srcId="{16091CF0-9365-4A96-A256-F6454254FE02}" destId="{FF087BE7-B578-454A-913B-01B14E72301F}" srcOrd="0" destOrd="0" presId="urn:microsoft.com/office/officeart/2005/8/layout/default"/>
    <dgm:cxn modelId="{8A89C62D-3851-4886-B97B-AA227FC3DE8A}" srcId="{16091CF0-9365-4A96-A256-F6454254FE02}" destId="{494DC0F1-F2B5-4328-8A9B-A99E92B2DE4F}" srcOrd="1" destOrd="0" parTransId="{3DC73745-B5A3-42B8-B153-BA810AC380B5}" sibTransId="{55BE9F25-89C6-442F-8C34-1550330F672C}"/>
    <dgm:cxn modelId="{0E82A536-1BD5-4626-9007-D1E77EBDAAD3}" type="presOf" srcId="{7143DDDC-ABC9-4D80-BF5B-EF38830808B4}" destId="{D4C11491-68D1-47A3-A311-E4FD591EFBA5}" srcOrd="0" destOrd="0" presId="urn:microsoft.com/office/officeart/2005/8/layout/default"/>
    <dgm:cxn modelId="{26B8E46F-D74F-4FC8-995A-A1F87250E2EE}" type="presOf" srcId="{494DC0F1-F2B5-4328-8A9B-A99E92B2DE4F}" destId="{45C1B892-0FA0-4416-9631-66FA8B92693B}" srcOrd="0" destOrd="0" presId="urn:microsoft.com/office/officeart/2005/8/layout/default"/>
    <dgm:cxn modelId="{B904D29D-13F5-42AC-8812-C0CBB3695D6D}" type="presOf" srcId="{467955C1-6A56-46E3-85BF-123952CFD3A1}" destId="{B5645232-94DB-41A0-9F5F-8B74B2B78929}" srcOrd="0" destOrd="0" presId="urn:microsoft.com/office/officeart/2005/8/layout/default"/>
    <dgm:cxn modelId="{E9BDC0B1-7B29-462F-A76D-E63B1A60E60D}" srcId="{16091CF0-9365-4A96-A256-F6454254FE02}" destId="{467955C1-6A56-46E3-85BF-123952CFD3A1}" srcOrd="2" destOrd="0" parTransId="{B4EA2B33-F8D1-4B52-8209-CEBCDB3D6B17}" sibTransId="{AE4EC96A-3AF4-4D8B-9393-82D0542DD517}"/>
    <dgm:cxn modelId="{FF725F3C-551F-491F-806D-400270A7088E}" type="presParOf" srcId="{FF087BE7-B578-454A-913B-01B14E72301F}" destId="{D4C11491-68D1-47A3-A311-E4FD591EFBA5}" srcOrd="0" destOrd="0" presId="urn:microsoft.com/office/officeart/2005/8/layout/default"/>
    <dgm:cxn modelId="{96314EA3-84D3-4986-B72D-28DF3FF90CDF}" type="presParOf" srcId="{FF087BE7-B578-454A-913B-01B14E72301F}" destId="{27DBEFE3-E4D1-41A6-A0A1-44139C22EB93}" srcOrd="1" destOrd="0" presId="urn:microsoft.com/office/officeart/2005/8/layout/default"/>
    <dgm:cxn modelId="{C2AEE269-5B87-45C2-BAEF-A6FF8854F72A}" type="presParOf" srcId="{FF087BE7-B578-454A-913B-01B14E72301F}" destId="{45C1B892-0FA0-4416-9631-66FA8B92693B}" srcOrd="2" destOrd="0" presId="urn:microsoft.com/office/officeart/2005/8/layout/default"/>
    <dgm:cxn modelId="{D86A6FC8-E89B-4BCF-A77B-5696BBCBB7EC}" type="presParOf" srcId="{FF087BE7-B578-454A-913B-01B14E72301F}" destId="{9ACE7A1E-1933-4859-9FE3-9043B8F056AA}" srcOrd="3" destOrd="0" presId="urn:microsoft.com/office/officeart/2005/8/layout/default"/>
    <dgm:cxn modelId="{F5C2A363-AF57-4FD9-BEE6-749DF639AB2F}" type="presParOf" srcId="{FF087BE7-B578-454A-913B-01B14E72301F}" destId="{B5645232-94DB-41A0-9F5F-8B74B2B7892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D1FBC-B5D6-46E4-9B78-A6A0784F369C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219F7D1-ACF4-4924-B6D9-3EBF23A04C35}">
      <dgm:prSet phldrT="[Текст]"/>
      <dgm:spPr/>
      <dgm:t>
        <a:bodyPr/>
        <a:lstStyle/>
        <a:p>
          <a:r>
            <a:rPr lang="ru-RU" dirty="0"/>
            <a:t>Дневник погоды (наблюдение)</a:t>
          </a:r>
        </a:p>
      </dgm:t>
    </dgm:pt>
    <dgm:pt modelId="{FBBB6033-3471-4E73-A480-BC67BFE2CF6F}" type="parTrans" cxnId="{046650A0-E1D8-4E3A-891A-7B3EA7E13203}">
      <dgm:prSet/>
      <dgm:spPr/>
      <dgm:t>
        <a:bodyPr/>
        <a:lstStyle/>
        <a:p>
          <a:endParaRPr lang="ru-RU"/>
        </a:p>
      </dgm:t>
    </dgm:pt>
    <dgm:pt modelId="{35AE46ED-2818-4BD8-A47D-95CA7B8A9A80}" type="sibTrans" cxnId="{046650A0-E1D8-4E3A-891A-7B3EA7E13203}">
      <dgm:prSet/>
      <dgm:spPr/>
      <dgm:t>
        <a:bodyPr/>
        <a:lstStyle/>
        <a:p>
          <a:endParaRPr lang="ru-RU"/>
        </a:p>
      </dgm:t>
    </dgm:pt>
    <dgm:pt modelId="{BF570AB2-9A3A-4039-A332-6F3C3E1A1AD8}">
      <dgm:prSet phldrT="[Текст]"/>
      <dgm:spPr/>
      <dgm:t>
        <a:bodyPr/>
        <a:lstStyle/>
        <a:p>
          <a:r>
            <a:rPr lang="ru-RU" dirty="0"/>
            <a:t>Работа с картой</a:t>
          </a:r>
        </a:p>
      </dgm:t>
    </dgm:pt>
    <dgm:pt modelId="{0FBC497A-A143-47E8-9C2B-E97645628A97}" type="parTrans" cxnId="{2330E8B1-4A59-49BC-B515-39C50AF11406}">
      <dgm:prSet/>
      <dgm:spPr/>
      <dgm:t>
        <a:bodyPr/>
        <a:lstStyle/>
        <a:p>
          <a:endParaRPr lang="ru-RU"/>
        </a:p>
      </dgm:t>
    </dgm:pt>
    <dgm:pt modelId="{D02DDD1C-32F1-4F8B-B03D-438299FB5472}" type="sibTrans" cxnId="{2330E8B1-4A59-49BC-B515-39C50AF11406}">
      <dgm:prSet/>
      <dgm:spPr/>
      <dgm:t>
        <a:bodyPr/>
        <a:lstStyle/>
        <a:p>
          <a:endParaRPr lang="ru-RU"/>
        </a:p>
      </dgm:t>
    </dgm:pt>
    <dgm:pt modelId="{EA6750EF-CF1A-4D99-B207-DB806ACA7B03}">
      <dgm:prSet phldrT="[Текст]"/>
      <dgm:spPr/>
      <dgm:t>
        <a:bodyPr/>
        <a:lstStyle/>
        <a:p>
          <a:r>
            <a:rPr lang="ru-RU" dirty="0"/>
            <a:t>Создание плана</a:t>
          </a:r>
        </a:p>
      </dgm:t>
    </dgm:pt>
    <dgm:pt modelId="{71467418-CAAE-45C8-9B22-A3B296499423}" type="parTrans" cxnId="{5F4ECAF8-85EA-4B1D-88F3-536E8235E96B}">
      <dgm:prSet/>
      <dgm:spPr/>
      <dgm:t>
        <a:bodyPr/>
        <a:lstStyle/>
        <a:p>
          <a:endParaRPr lang="ru-RU"/>
        </a:p>
      </dgm:t>
    </dgm:pt>
    <dgm:pt modelId="{04A537B3-8627-4674-9387-F192BC35F0AF}" type="sibTrans" cxnId="{5F4ECAF8-85EA-4B1D-88F3-536E8235E96B}">
      <dgm:prSet/>
      <dgm:spPr/>
      <dgm:t>
        <a:bodyPr/>
        <a:lstStyle/>
        <a:p>
          <a:endParaRPr lang="ru-RU"/>
        </a:p>
      </dgm:t>
    </dgm:pt>
    <dgm:pt modelId="{7AE993E1-3EA5-42A7-8C52-3BBC5FF9FC48}">
      <dgm:prSet phldrT="[Текст]"/>
      <dgm:spPr/>
      <dgm:t>
        <a:bodyPr/>
        <a:lstStyle/>
        <a:p>
          <a:r>
            <a:rPr lang="ru-RU" dirty="0"/>
            <a:t>Лабораторный эксперимент</a:t>
          </a:r>
        </a:p>
      </dgm:t>
    </dgm:pt>
    <dgm:pt modelId="{337A9797-9AF4-455D-8200-B812332244E9}" type="parTrans" cxnId="{FC4F51E9-7D6E-4CFF-96EC-85CB0FED1073}">
      <dgm:prSet/>
      <dgm:spPr/>
      <dgm:t>
        <a:bodyPr/>
        <a:lstStyle/>
        <a:p>
          <a:endParaRPr lang="ru-RU"/>
        </a:p>
      </dgm:t>
    </dgm:pt>
    <dgm:pt modelId="{2FD6EF12-1C8F-44EF-AE69-C252F71A8BD9}" type="sibTrans" cxnId="{FC4F51E9-7D6E-4CFF-96EC-85CB0FED1073}">
      <dgm:prSet/>
      <dgm:spPr/>
      <dgm:t>
        <a:bodyPr/>
        <a:lstStyle/>
        <a:p>
          <a:endParaRPr lang="ru-RU"/>
        </a:p>
      </dgm:t>
    </dgm:pt>
    <dgm:pt modelId="{7FE56F4E-AD84-4337-AB0B-9078D7D3696D}" type="pres">
      <dgm:prSet presAssocID="{A4ED1FBC-B5D6-46E4-9B78-A6A0784F369C}" presName="diagram" presStyleCnt="0">
        <dgm:presLayoutVars>
          <dgm:dir/>
          <dgm:resizeHandles val="exact"/>
        </dgm:presLayoutVars>
      </dgm:prSet>
      <dgm:spPr/>
    </dgm:pt>
    <dgm:pt modelId="{F5E1EBBD-48D2-43B2-AA93-1C53706EFED9}" type="pres">
      <dgm:prSet presAssocID="{C219F7D1-ACF4-4924-B6D9-3EBF23A04C35}" presName="node" presStyleLbl="node1" presStyleIdx="0" presStyleCnt="4">
        <dgm:presLayoutVars>
          <dgm:bulletEnabled val="1"/>
        </dgm:presLayoutVars>
      </dgm:prSet>
      <dgm:spPr/>
    </dgm:pt>
    <dgm:pt modelId="{ED311F25-0EB8-4105-ADD2-8BA0A7AF0B0C}" type="pres">
      <dgm:prSet presAssocID="{35AE46ED-2818-4BD8-A47D-95CA7B8A9A80}" presName="sibTrans" presStyleCnt="0"/>
      <dgm:spPr/>
    </dgm:pt>
    <dgm:pt modelId="{0F23E33C-A576-4539-AFA9-349D86EB0418}" type="pres">
      <dgm:prSet presAssocID="{BF570AB2-9A3A-4039-A332-6F3C3E1A1AD8}" presName="node" presStyleLbl="node1" presStyleIdx="1" presStyleCnt="4">
        <dgm:presLayoutVars>
          <dgm:bulletEnabled val="1"/>
        </dgm:presLayoutVars>
      </dgm:prSet>
      <dgm:spPr/>
    </dgm:pt>
    <dgm:pt modelId="{8CF5C4A2-6DCE-42C3-8A8F-C3AB1109ADB9}" type="pres">
      <dgm:prSet presAssocID="{D02DDD1C-32F1-4F8B-B03D-438299FB5472}" presName="sibTrans" presStyleCnt="0"/>
      <dgm:spPr/>
    </dgm:pt>
    <dgm:pt modelId="{C1DCDB4A-298D-49CC-9297-60F42A06F94F}" type="pres">
      <dgm:prSet presAssocID="{EA6750EF-CF1A-4D99-B207-DB806ACA7B03}" presName="node" presStyleLbl="node1" presStyleIdx="2" presStyleCnt="4">
        <dgm:presLayoutVars>
          <dgm:bulletEnabled val="1"/>
        </dgm:presLayoutVars>
      </dgm:prSet>
      <dgm:spPr/>
    </dgm:pt>
    <dgm:pt modelId="{30E74670-8BC4-4D3B-8D54-1003647A58AB}" type="pres">
      <dgm:prSet presAssocID="{04A537B3-8627-4674-9387-F192BC35F0AF}" presName="sibTrans" presStyleCnt="0"/>
      <dgm:spPr/>
    </dgm:pt>
    <dgm:pt modelId="{25D4BE13-821A-4062-A6A0-F9696F8A283B}" type="pres">
      <dgm:prSet presAssocID="{7AE993E1-3EA5-42A7-8C52-3BBC5FF9FC48}" presName="node" presStyleLbl="node1" presStyleIdx="3" presStyleCnt="4">
        <dgm:presLayoutVars>
          <dgm:bulletEnabled val="1"/>
        </dgm:presLayoutVars>
      </dgm:prSet>
      <dgm:spPr/>
    </dgm:pt>
  </dgm:ptLst>
  <dgm:cxnLst>
    <dgm:cxn modelId="{B67C2362-3809-40AB-8E58-9B1C8DF299A2}" type="presOf" srcId="{C219F7D1-ACF4-4924-B6D9-3EBF23A04C35}" destId="{F5E1EBBD-48D2-43B2-AA93-1C53706EFED9}" srcOrd="0" destOrd="0" presId="urn:microsoft.com/office/officeart/2005/8/layout/default"/>
    <dgm:cxn modelId="{E94EED59-32D8-4727-B90E-7E35F2DBF68F}" type="presOf" srcId="{A4ED1FBC-B5D6-46E4-9B78-A6A0784F369C}" destId="{7FE56F4E-AD84-4337-AB0B-9078D7D3696D}" srcOrd="0" destOrd="0" presId="urn:microsoft.com/office/officeart/2005/8/layout/default"/>
    <dgm:cxn modelId="{87287782-4C97-4898-B13C-D8B5D562B847}" type="presOf" srcId="{EA6750EF-CF1A-4D99-B207-DB806ACA7B03}" destId="{C1DCDB4A-298D-49CC-9297-60F42A06F94F}" srcOrd="0" destOrd="0" presId="urn:microsoft.com/office/officeart/2005/8/layout/default"/>
    <dgm:cxn modelId="{046650A0-E1D8-4E3A-891A-7B3EA7E13203}" srcId="{A4ED1FBC-B5D6-46E4-9B78-A6A0784F369C}" destId="{C219F7D1-ACF4-4924-B6D9-3EBF23A04C35}" srcOrd="0" destOrd="0" parTransId="{FBBB6033-3471-4E73-A480-BC67BFE2CF6F}" sibTransId="{35AE46ED-2818-4BD8-A47D-95CA7B8A9A80}"/>
    <dgm:cxn modelId="{2330E8B1-4A59-49BC-B515-39C50AF11406}" srcId="{A4ED1FBC-B5D6-46E4-9B78-A6A0784F369C}" destId="{BF570AB2-9A3A-4039-A332-6F3C3E1A1AD8}" srcOrd="1" destOrd="0" parTransId="{0FBC497A-A143-47E8-9C2B-E97645628A97}" sibTransId="{D02DDD1C-32F1-4F8B-B03D-438299FB5472}"/>
    <dgm:cxn modelId="{80F07AD8-4396-45DC-977C-626EB201B070}" type="presOf" srcId="{7AE993E1-3EA5-42A7-8C52-3BBC5FF9FC48}" destId="{25D4BE13-821A-4062-A6A0-F9696F8A283B}" srcOrd="0" destOrd="0" presId="urn:microsoft.com/office/officeart/2005/8/layout/default"/>
    <dgm:cxn modelId="{7E8814DE-C245-4A2E-BBD2-75B8A691E230}" type="presOf" srcId="{BF570AB2-9A3A-4039-A332-6F3C3E1A1AD8}" destId="{0F23E33C-A576-4539-AFA9-349D86EB0418}" srcOrd="0" destOrd="0" presId="urn:microsoft.com/office/officeart/2005/8/layout/default"/>
    <dgm:cxn modelId="{FC4F51E9-7D6E-4CFF-96EC-85CB0FED1073}" srcId="{A4ED1FBC-B5D6-46E4-9B78-A6A0784F369C}" destId="{7AE993E1-3EA5-42A7-8C52-3BBC5FF9FC48}" srcOrd="3" destOrd="0" parTransId="{337A9797-9AF4-455D-8200-B812332244E9}" sibTransId="{2FD6EF12-1C8F-44EF-AE69-C252F71A8BD9}"/>
    <dgm:cxn modelId="{5F4ECAF8-85EA-4B1D-88F3-536E8235E96B}" srcId="{A4ED1FBC-B5D6-46E4-9B78-A6A0784F369C}" destId="{EA6750EF-CF1A-4D99-B207-DB806ACA7B03}" srcOrd="2" destOrd="0" parTransId="{71467418-CAAE-45C8-9B22-A3B296499423}" sibTransId="{04A537B3-8627-4674-9387-F192BC35F0AF}"/>
    <dgm:cxn modelId="{A70F5E5B-CABB-44BF-9CBA-84191F07B36C}" type="presParOf" srcId="{7FE56F4E-AD84-4337-AB0B-9078D7D3696D}" destId="{F5E1EBBD-48D2-43B2-AA93-1C53706EFED9}" srcOrd="0" destOrd="0" presId="urn:microsoft.com/office/officeart/2005/8/layout/default"/>
    <dgm:cxn modelId="{15D5046F-398F-4315-9EB6-1BB0FAA43BAA}" type="presParOf" srcId="{7FE56F4E-AD84-4337-AB0B-9078D7D3696D}" destId="{ED311F25-0EB8-4105-ADD2-8BA0A7AF0B0C}" srcOrd="1" destOrd="0" presId="urn:microsoft.com/office/officeart/2005/8/layout/default"/>
    <dgm:cxn modelId="{C99D340A-3EF6-4232-BD18-504F2360F3A0}" type="presParOf" srcId="{7FE56F4E-AD84-4337-AB0B-9078D7D3696D}" destId="{0F23E33C-A576-4539-AFA9-349D86EB0418}" srcOrd="2" destOrd="0" presId="urn:microsoft.com/office/officeart/2005/8/layout/default"/>
    <dgm:cxn modelId="{F331E49A-D2E1-42CE-A0C7-E15BC8325FDF}" type="presParOf" srcId="{7FE56F4E-AD84-4337-AB0B-9078D7D3696D}" destId="{8CF5C4A2-6DCE-42C3-8A8F-C3AB1109ADB9}" srcOrd="3" destOrd="0" presId="urn:microsoft.com/office/officeart/2005/8/layout/default"/>
    <dgm:cxn modelId="{53D6C73C-D54A-4549-B256-E85530BAFEC4}" type="presParOf" srcId="{7FE56F4E-AD84-4337-AB0B-9078D7D3696D}" destId="{C1DCDB4A-298D-49CC-9297-60F42A06F94F}" srcOrd="4" destOrd="0" presId="urn:microsoft.com/office/officeart/2005/8/layout/default"/>
    <dgm:cxn modelId="{B0662C37-31B7-43A4-9A03-99FD9803C5A6}" type="presParOf" srcId="{7FE56F4E-AD84-4337-AB0B-9078D7D3696D}" destId="{30E74670-8BC4-4D3B-8D54-1003647A58AB}" srcOrd="5" destOrd="0" presId="urn:microsoft.com/office/officeart/2005/8/layout/default"/>
    <dgm:cxn modelId="{E9D734E7-A5B3-4376-A2D7-519B4C92941D}" type="presParOf" srcId="{7FE56F4E-AD84-4337-AB0B-9078D7D3696D}" destId="{25D4BE13-821A-4062-A6A0-F9696F8A283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58334-B74C-4FB9-810B-5AE8992267C0}">
      <dsp:nvSpPr>
        <dsp:cNvPr id="0" name=""/>
        <dsp:cNvSpPr/>
      </dsp:nvSpPr>
      <dsp:spPr>
        <a:xfrm>
          <a:off x="0" y="373541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ИКТ</a:t>
          </a:r>
        </a:p>
      </dsp:txBody>
      <dsp:txXfrm>
        <a:off x="0" y="373541"/>
        <a:ext cx="2542782" cy="1525669"/>
      </dsp:txXfrm>
    </dsp:sp>
    <dsp:sp modelId="{E940C471-4CC9-49AA-B6C0-CB8BF86AEE23}">
      <dsp:nvSpPr>
        <dsp:cNvPr id="0" name=""/>
        <dsp:cNvSpPr/>
      </dsp:nvSpPr>
      <dsp:spPr>
        <a:xfrm>
          <a:off x="2833066" y="2160237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Проблемное обучение</a:t>
          </a:r>
        </a:p>
      </dsp:txBody>
      <dsp:txXfrm>
        <a:off x="2833066" y="2160237"/>
        <a:ext cx="2542782" cy="1525669"/>
      </dsp:txXfrm>
    </dsp:sp>
    <dsp:sp modelId="{B149B8FF-A0D3-4766-A6D9-E3D923CFEB86}">
      <dsp:nvSpPr>
        <dsp:cNvPr id="0" name=""/>
        <dsp:cNvSpPr/>
      </dsp:nvSpPr>
      <dsp:spPr>
        <a:xfrm>
          <a:off x="0" y="3960436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Кейс</a:t>
          </a:r>
        </a:p>
      </dsp:txBody>
      <dsp:txXfrm>
        <a:off x="0" y="3960436"/>
        <a:ext cx="2542782" cy="1525669"/>
      </dsp:txXfrm>
    </dsp:sp>
    <dsp:sp modelId="{028AB9D3-0682-4643-93F8-8009EF728032}">
      <dsp:nvSpPr>
        <dsp:cNvPr id="0" name=""/>
        <dsp:cNvSpPr/>
      </dsp:nvSpPr>
      <dsp:spPr>
        <a:xfrm>
          <a:off x="0" y="2153489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Интерактивные методы</a:t>
          </a:r>
        </a:p>
      </dsp:txBody>
      <dsp:txXfrm>
        <a:off x="0" y="2153489"/>
        <a:ext cx="2542782" cy="1525669"/>
      </dsp:txXfrm>
    </dsp:sp>
    <dsp:sp modelId="{8165195D-1FB7-4C93-9FE4-3D20670110C3}">
      <dsp:nvSpPr>
        <dsp:cNvPr id="0" name=""/>
        <dsp:cNvSpPr/>
      </dsp:nvSpPr>
      <dsp:spPr>
        <a:xfrm>
          <a:off x="2833066" y="360034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Тестовые методы</a:t>
          </a:r>
        </a:p>
      </dsp:txBody>
      <dsp:txXfrm>
        <a:off x="2833066" y="360034"/>
        <a:ext cx="2542782" cy="1525669"/>
      </dsp:txXfrm>
    </dsp:sp>
    <dsp:sp modelId="{0672B56F-64C4-4F30-AB87-E8923065CA0D}">
      <dsp:nvSpPr>
        <dsp:cNvPr id="0" name=""/>
        <dsp:cNvSpPr/>
      </dsp:nvSpPr>
      <dsp:spPr>
        <a:xfrm>
          <a:off x="5594121" y="2153489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Развитие критического мышления </a:t>
          </a:r>
        </a:p>
      </dsp:txBody>
      <dsp:txXfrm>
        <a:off x="5594121" y="2153489"/>
        <a:ext cx="2542782" cy="1525669"/>
      </dsp:txXfrm>
    </dsp:sp>
    <dsp:sp modelId="{6C549E6B-929B-496F-B64A-D212EDC67147}">
      <dsp:nvSpPr>
        <dsp:cNvPr id="0" name=""/>
        <dsp:cNvSpPr/>
      </dsp:nvSpPr>
      <dsp:spPr>
        <a:xfrm>
          <a:off x="5544613" y="360044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Разноуровневое обучение</a:t>
          </a:r>
        </a:p>
      </dsp:txBody>
      <dsp:txXfrm>
        <a:off x="5544613" y="360044"/>
        <a:ext cx="2542782" cy="1525669"/>
      </dsp:txXfrm>
    </dsp:sp>
    <dsp:sp modelId="{3E373CF2-84AF-428C-B0AC-6F4583E25387}">
      <dsp:nvSpPr>
        <dsp:cNvPr id="0" name=""/>
        <dsp:cNvSpPr/>
      </dsp:nvSpPr>
      <dsp:spPr>
        <a:xfrm>
          <a:off x="2797060" y="3933436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Проектные технологии</a:t>
          </a:r>
        </a:p>
      </dsp:txBody>
      <dsp:txXfrm>
        <a:off x="2797060" y="3933436"/>
        <a:ext cx="2542782" cy="1525669"/>
      </dsp:txXfrm>
    </dsp:sp>
    <dsp:sp modelId="{56285B23-3242-41B3-B3DA-59B326C90417}">
      <dsp:nvSpPr>
        <dsp:cNvPr id="0" name=""/>
        <dsp:cNvSpPr/>
      </dsp:nvSpPr>
      <dsp:spPr>
        <a:xfrm>
          <a:off x="5594121" y="3933437"/>
          <a:ext cx="2542782" cy="1525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Исследовательские методы</a:t>
          </a:r>
        </a:p>
      </dsp:txBody>
      <dsp:txXfrm>
        <a:off x="5594121" y="3933437"/>
        <a:ext cx="2542782" cy="152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11491-68D1-47A3-A311-E4FD591EFBA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Проверка д/з</a:t>
          </a:r>
        </a:p>
      </dsp:txBody>
      <dsp:txXfrm>
        <a:off x="744" y="145603"/>
        <a:ext cx="2902148" cy="1741289"/>
      </dsp:txXfrm>
    </dsp:sp>
    <dsp:sp modelId="{45C1B892-0FA0-4416-9631-66FA8B92693B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Закрепление</a:t>
          </a:r>
        </a:p>
      </dsp:txBody>
      <dsp:txXfrm>
        <a:off x="3193107" y="145603"/>
        <a:ext cx="2902148" cy="1741289"/>
      </dsp:txXfrm>
    </dsp:sp>
    <dsp:sp modelId="{A1965C9E-EA6F-4B4B-BCA9-85EC956B601D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Итоговая проверка по теме</a:t>
          </a:r>
        </a:p>
      </dsp:txBody>
      <dsp:txXfrm>
        <a:off x="744" y="2177107"/>
        <a:ext cx="2902148" cy="1741289"/>
      </dsp:txXfrm>
    </dsp:sp>
    <dsp:sp modelId="{B5645232-94DB-41A0-9F5F-8B74B2B78929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Подготовка к экзамену</a:t>
          </a:r>
        </a:p>
      </dsp:txBody>
      <dsp:txXfrm>
        <a:off x="3193107" y="2177107"/>
        <a:ext cx="2902148" cy="1741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11491-68D1-47A3-A311-E4FD591EFBA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Работа на уроке</a:t>
          </a:r>
        </a:p>
      </dsp:txBody>
      <dsp:txXfrm>
        <a:off x="744" y="145603"/>
        <a:ext cx="2902148" cy="1741289"/>
      </dsp:txXfrm>
    </dsp:sp>
    <dsp:sp modelId="{45C1B892-0FA0-4416-9631-66FA8B92693B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Домашнее задание</a:t>
          </a:r>
        </a:p>
      </dsp:txBody>
      <dsp:txXfrm>
        <a:off x="3193107" y="145603"/>
        <a:ext cx="2902148" cy="1741289"/>
      </dsp:txXfrm>
    </dsp:sp>
    <dsp:sp modelId="{B5645232-94DB-41A0-9F5F-8B74B2B78929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Подготовка к экзамену</a:t>
          </a:r>
        </a:p>
      </dsp:txBody>
      <dsp:txXfrm>
        <a:off x="1596925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1EBBD-48D2-43B2-AA93-1C53706EFED9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Дневник погоды (наблюдение)</a:t>
          </a:r>
        </a:p>
      </dsp:txBody>
      <dsp:txXfrm>
        <a:off x="744" y="145603"/>
        <a:ext cx="2902148" cy="1741289"/>
      </dsp:txXfrm>
    </dsp:sp>
    <dsp:sp modelId="{0F23E33C-A576-4539-AFA9-349D86EB0418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Работа с картой</a:t>
          </a:r>
        </a:p>
      </dsp:txBody>
      <dsp:txXfrm>
        <a:off x="3193107" y="145603"/>
        <a:ext cx="2902148" cy="1741289"/>
      </dsp:txXfrm>
    </dsp:sp>
    <dsp:sp modelId="{C1DCDB4A-298D-49CC-9297-60F42A06F94F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Создание плана</a:t>
          </a:r>
        </a:p>
      </dsp:txBody>
      <dsp:txXfrm>
        <a:off x="744" y="2177107"/>
        <a:ext cx="2902148" cy="1741289"/>
      </dsp:txXfrm>
    </dsp:sp>
    <dsp:sp modelId="{25D4BE13-821A-4062-A6A0-F9696F8A283B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Лабораторный эксперимент</a:t>
          </a: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ro-49.ru/wp-content/uploads/2022/09/&#1050;&#1077;&#1081;&#1089;&#1099;-&#1087;&#1086;-&#1077;&#1089;&#1090;&#1077;&#1089;&#1090;&#1074;&#1077;&#1085;&#1085;&#1086;-&#1085;&#1072;&#1091;&#1095;&#1085;&#1086;&#1081;-&#1075;&#1088;&#1072;&#1084;&#1086;&#1090;&#1085;&#1086;&#1089;&#1090;&#1080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hkolaglyadyanskaya-r45.gosweb.gosuslugi.ru/netcat_files/userfiles/PDF_dokumenty/Prilozhenie_k_estestvennonauchnoy_gramotnosti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1;&#1088;&#1086;&#1082;.&#1088;&#1092;/library/delovaya_igra_ekologicheskoe_proizvodstvo_165223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424936" cy="2808312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</a:rPr>
              <a:t>Современные педагогические технологии на уроках географии</a:t>
            </a:r>
            <a:endParaRPr lang="ru-RU" dirty="0">
              <a:ln w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i="1" dirty="0">
              <a:ln w="0"/>
              <a:solidFill>
                <a:schemeClr val="tx1"/>
              </a:solidFill>
            </a:endParaRPr>
          </a:p>
          <a:p>
            <a:pPr algn="r"/>
            <a:r>
              <a:rPr lang="ru-RU" sz="2000" i="1" dirty="0">
                <a:ln w="0"/>
                <a:solidFill>
                  <a:schemeClr val="tx1"/>
                </a:solidFill>
              </a:rPr>
              <a:t>Силиванова Анастасия Александровна, </a:t>
            </a:r>
          </a:p>
          <a:p>
            <a:pPr algn="r"/>
            <a:r>
              <a:rPr lang="ru-RU" sz="2000" i="1" dirty="0">
                <a:ln w="0"/>
                <a:solidFill>
                  <a:schemeClr val="tx1"/>
                </a:solidFill>
              </a:rPr>
              <a:t>учитель географии ГБОУ СОШ №1 с. Борское</a:t>
            </a:r>
          </a:p>
          <a:p>
            <a:pPr algn="r"/>
            <a:endParaRPr lang="ru-RU" sz="2000" i="1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6C03-15B3-6984-65DB-C9148F015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091739-A245-09A5-45C8-DA81EDC2B0B7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Интерактивные методы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9A1A33E2-6B47-627A-931C-89C498A3EEDA}"/>
              </a:ext>
            </a:extLst>
          </p:cNvPr>
          <p:cNvSpPr txBox="1">
            <a:spLocks/>
          </p:cNvSpPr>
          <p:nvPr/>
        </p:nvSpPr>
        <p:spPr>
          <a:xfrm>
            <a:off x="279399" y="1333404"/>
            <a:ext cx="8397057" cy="17355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  <a:p>
            <a:pPr marL="0" indent="0" algn="just">
              <a:buNone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Дискуссия – это публичное обсуждение или свободный вербальный обмен знаниями, суждениями, идеями или мнениями по поводу какого-либо спорного вопроса, проблемы </a:t>
            </a: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AF799-401B-52A8-6482-570B60F59D65}"/>
              </a:ext>
            </a:extLst>
          </p:cNvPr>
          <p:cNvSpPr txBox="1"/>
          <p:nvPr/>
        </p:nvSpPr>
        <p:spPr>
          <a:xfrm>
            <a:off x="279399" y="4077072"/>
            <a:ext cx="8352928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рассмотреть возможные пути решения экологических проблем загрязнения воды и воздуха, проблемы лесных пожаров или обсудить вопросы использования пестицидов на полях и т.п.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00584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95D3-1F0A-F5E2-76E2-6CA775D46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77CEC-E211-53FD-BA9D-1CD8058D6627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Интерактивные методы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346028E-BF48-07AE-ED22-C517CC04ADB2}"/>
              </a:ext>
            </a:extLst>
          </p:cNvPr>
          <p:cNvSpPr txBox="1">
            <a:spLocks/>
          </p:cNvSpPr>
          <p:nvPr/>
        </p:nvSpPr>
        <p:spPr>
          <a:xfrm>
            <a:off x="409475" y="722313"/>
            <a:ext cx="8397057" cy="17355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  <a:p>
            <a:pPr marL="0" indent="0" algn="just">
              <a:buNone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ейс-метод - представляет собой технику обучения, использующую описание реальных экономических, социальных и иных ситуаций. Обучающихся просят проанализировать её, разобраться в сути проблем, предложить возможные варианты решения и выбрать лучший из них. </a:t>
            </a: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E9FB4-8194-4C06-0C8D-211700EA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15" y="3133039"/>
            <a:ext cx="3355625" cy="2744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D1F836-85E0-D5F8-232F-BC13D9547DC5}"/>
              </a:ext>
            </a:extLst>
          </p:cNvPr>
          <p:cNvSpPr txBox="1"/>
          <p:nvPr/>
        </p:nvSpPr>
        <p:spPr>
          <a:xfrm>
            <a:off x="6804248" y="3126160"/>
            <a:ext cx="22322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https://iro-49.ru/wp-content/uploads/2022/09/</a:t>
            </a:r>
            <a:r>
              <a:rPr lang="ru-RU" sz="1600" dirty="0">
                <a:hlinkClick r:id="rId3"/>
              </a:rPr>
              <a:t>Кейсы-по-естественно-научной-грамотности.</a:t>
            </a:r>
            <a:r>
              <a:rPr lang="en-US" sz="1600" dirty="0">
                <a:hlinkClick r:id="rId3"/>
              </a:rPr>
              <a:t>pdf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https://shkolaglyadyanskaya-r45.gosweb.gosuslugi.ru/netcat_files/userfiles/PDF_dokumenty/Prilozhenie_k_estestvennonauchnoy_gramotnosti.pdf</a:t>
            </a:r>
            <a:r>
              <a:rPr lang="ru-RU" sz="1600" dirty="0"/>
              <a:t>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447336-DF47-360A-6E43-FE7CCD6EF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27" y="3674641"/>
            <a:ext cx="3835152" cy="2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740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7F7E5-DA51-8C84-464A-CA5D3C6E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92665-33D6-829D-288A-4C1C14A113BA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Интерактивные методы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890860D3-B52F-DBD2-6A4A-B54590BF50C9}"/>
              </a:ext>
            </a:extLst>
          </p:cNvPr>
          <p:cNvSpPr txBox="1">
            <a:spLocks/>
          </p:cNvSpPr>
          <p:nvPr/>
        </p:nvSpPr>
        <p:spPr>
          <a:xfrm>
            <a:off x="279399" y="1050119"/>
            <a:ext cx="8397057" cy="17355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  <a:p>
            <a:pPr marL="0" indent="0" algn="just">
              <a:buNone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Деловую игру в наиболее общем виде определяют как «метод имитации (подражания, изображения, отражения) принятия управленческих решений в различных ситуациях (путем проигрывания, разыгрывания) по заданным или вырабатываемым самими участниками игры правилам».</a:t>
            </a: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80631-CCDA-E763-DFF5-03F80513986F}"/>
              </a:ext>
            </a:extLst>
          </p:cNvPr>
          <p:cNvSpPr txBox="1"/>
          <p:nvPr/>
        </p:nvSpPr>
        <p:spPr>
          <a:xfrm>
            <a:off x="279399" y="4077072"/>
            <a:ext cx="8352928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можно организовать экологическую деловую игру, где каждая из команд будет олицетворять промышленное предприятие, а задачей будет являться повышение рейтинга экологичности предприятия.</a:t>
            </a:r>
          </a:p>
          <a:p>
            <a:pPr algn="just"/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</a:t>
            </a:r>
            <a:r>
              <a:rPr lang="ru-RU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урок.рф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library/delovaya_igra_ekologicheskoe_proizvodstvo_165223.html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75958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D94CA-ED27-34F5-D333-579F5DF34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B49FD-438E-85E8-C1CC-8623B8FCCF42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Интерактивные методы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AEF92939-8E83-28C6-F4BF-F31E2AD274B8}"/>
              </a:ext>
            </a:extLst>
          </p:cNvPr>
          <p:cNvSpPr txBox="1">
            <a:spLocks/>
          </p:cNvSpPr>
          <p:nvPr/>
        </p:nvSpPr>
        <p:spPr>
          <a:xfrm>
            <a:off x="279399" y="1050119"/>
            <a:ext cx="8397057" cy="17355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  <a:p>
            <a:pPr marL="0" indent="0" algn="just">
              <a:buNone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Ролевая игра – это процесс, в котором участникам предлагается «сыграть» другого человека или «разыграть» определенную проблемную ситуацию. В отличие от деловых игр, в ролевых играх отсутствует система оценивания. </a:t>
            </a: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53648-11B0-6874-D88E-0BE5AF6431D6}"/>
              </a:ext>
            </a:extLst>
          </p:cNvPr>
          <p:cNvSpPr txBox="1"/>
          <p:nvPr/>
        </p:nvSpPr>
        <p:spPr>
          <a:xfrm>
            <a:off x="279399" y="4077072"/>
            <a:ext cx="835292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ученые (проигрывание ситуации исследования), человек и природа (проигрывание экологического взаимодействия).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5859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8B79-9AA0-1F11-E3C4-C0797B1F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CEA5B1-D173-24B6-77F5-EF1FC1197E88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Интерактивные методы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31B80BAE-4112-1084-D0E4-E909E8A71918}"/>
              </a:ext>
            </a:extLst>
          </p:cNvPr>
          <p:cNvSpPr txBox="1">
            <a:spLocks/>
          </p:cNvSpPr>
          <p:nvPr/>
        </p:nvSpPr>
        <p:spPr>
          <a:xfrm>
            <a:off x="279399" y="1050119"/>
            <a:ext cx="8397057" cy="17355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  <a:p>
            <a:pPr marL="0" indent="0" algn="just">
              <a:buNone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Интерактивные упражнения: заполнение пропусков в предложениях, ассоциативные карточки, восстановление порядка, сортировка, кроссворды и прочие методы.</a:t>
            </a: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06EB58-E562-F969-FCE2-0FC4BE93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" y="2924944"/>
            <a:ext cx="6516216" cy="31510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DF4186-629B-F399-AA5D-5A10E4F3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547" y="3811138"/>
            <a:ext cx="4344135" cy="2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637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0EBE-938C-BED7-8FA3-2C680803E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A32C5-D715-B970-6439-3A120BCC1C7E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Проектная деятельность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86183-4FC9-5003-9534-9A653DD7A5A9}"/>
              </a:ext>
            </a:extLst>
          </p:cNvPr>
          <p:cNvSpPr txBox="1"/>
          <p:nvPr/>
        </p:nvSpPr>
        <p:spPr>
          <a:xfrm>
            <a:off x="611560" y="118397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Проектный метод позволяет ученикам самостоятельно исследовать определённую проблему, предлагая её решение через сбор и анализ данных, создание моделей, карт и презентаций.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5E34F-75A0-01BC-7E3F-9D3FF639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88" y="2852936"/>
            <a:ext cx="7803868" cy="38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556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717F-F160-F565-6E78-5DDD49C63E16}"/>
              </a:ext>
            </a:extLst>
          </p:cNvPr>
          <p:cNvSpPr txBox="1"/>
          <p:nvPr/>
        </p:nvSpPr>
        <p:spPr>
          <a:xfrm>
            <a:off x="719572" y="3044279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0000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9BBFB-52F1-3132-663B-5CAB6EFD5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8D4AC69-3F1E-5283-CD14-BE891FFE9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460275"/>
              </p:ext>
            </p:extLst>
          </p:nvPr>
        </p:nvGraphicFramePr>
        <p:xfrm>
          <a:off x="467544" y="332656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9847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500E-BBC6-D599-8439-FD87FD14D405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ИКТ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4CB69-4FE5-D488-A654-36B3D237E7D9}"/>
              </a:ext>
            </a:extLst>
          </p:cNvPr>
          <p:cNvSpPr txBox="1"/>
          <p:nvPr/>
        </p:nvSpPr>
        <p:spPr>
          <a:xfrm>
            <a:off x="323528" y="1268760"/>
            <a:ext cx="8568952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электронные учебники и пособия;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интерактивная доска;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тренажеры и программы тестирования;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видео и аудио;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интерактивные карты и атласы, геоинформационные программы;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материалы для дистанционного обучения.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0FA6A-3019-48D3-B80E-504D35DA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528A8-82FD-A1FA-5230-EB1D1EF6B3EB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Тест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618D130-7A35-C5B2-4767-78FD58E82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718789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6472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43F7B-E519-BD2C-74E2-713C3E7CD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196FE-8A9E-DFE4-E9EC-542331EFBBDC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Проблемное обучение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FC2E02BA-230E-79C6-E2B1-F0B75EC8ED93}"/>
              </a:ext>
            </a:extLst>
          </p:cNvPr>
          <p:cNvSpPr txBox="1">
            <a:spLocks/>
          </p:cNvSpPr>
          <p:nvPr/>
        </p:nvSpPr>
        <p:spPr>
          <a:xfrm>
            <a:off x="339918" y="764704"/>
            <a:ext cx="8397057" cy="17355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  <a:p>
            <a:pPr marL="0" indent="0" algn="just">
              <a:buNone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проблемного обучения — это система обучения, в которой преподаватель на занятии предлагает проблемную ситуацию, а учащиеся самостоятельно её разрешают.</a:t>
            </a:r>
          </a:p>
          <a:p>
            <a:pPr marL="0" indent="0" algn="just">
              <a:buNone/>
            </a:pP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0F2D9-6384-F34A-3F92-5F4C3B7670C1}"/>
              </a:ext>
            </a:extLst>
          </p:cNvPr>
          <p:cNvSpPr txBox="1"/>
          <p:nvPr/>
        </p:nvSpPr>
        <p:spPr>
          <a:xfrm>
            <a:off x="395536" y="2623638"/>
            <a:ext cx="8352928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проблемного обучения:</a:t>
            </a:r>
          </a:p>
          <a:p>
            <a:pPr algn="just"/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	Проблема. Преподаватель предлагает учащимся задачу или вопрос, на который они не знают ответа, но у них есть базовые знания или способности для самостоятельного поиска.</a:t>
            </a:r>
          </a:p>
          <a:p>
            <a:pPr algn="just"/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Теоретическое исследование. Учащиеся решают теоретическую учебную проблему и тем самым приходят к открытию нового для них правила, закона, теоремы.</a:t>
            </a:r>
          </a:p>
          <a:p>
            <a:pPr algn="just"/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	Поиск практического решения. Студенты ищут способ применения известного знания в новой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902809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9EE4-71F6-50EA-F5A0-F3B9BCA40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796F8C-9528-9042-03E6-4644C51FBB80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Разноуровневое обучение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9AAA2B6-6A53-7BFF-176F-E67B7DE85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672714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5787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BB718-C7B9-3576-6EE7-D8A8CC572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372A9-7BA9-CFF4-6CCF-D6A26B803B80}"/>
              </a:ext>
            </a:extLst>
          </p:cNvPr>
          <p:cNvSpPr txBox="1"/>
          <p:nvPr/>
        </p:nvSpPr>
        <p:spPr>
          <a:xfrm>
            <a:off x="323528" y="26064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Развитие критического мышления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D5B0F-301A-4DDC-29E3-2DB7B57FCAF2}"/>
              </a:ext>
            </a:extLst>
          </p:cNvPr>
          <p:cNvSpPr txBox="1"/>
          <p:nvPr/>
        </p:nvSpPr>
        <p:spPr>
          <a:xfrm>
            <a:off x="575556" y="191683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Метод критического мышления - позволяет ученикам высказывать свои суждения по предлагаемому вопросу, обосновывать результаты, способствует осмысленному освоению материала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F174B-9B61-D8BF-17D6-8CE9D136F386}"/>
              </a:ext>
            </a:extLst>
          </p:cNvPr>
          <p:cNvSpPr txBox="1"/>
          <p:nvPr/>
        </p:nvSpPr>
        <p:spPr>
          <a:xfrm>
            <a:off x="773578" y="4077072"/>
            <a:ext cx="76688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Например, одно из заданий к параграфу «Рациональное использование природных ресурсов» (8 класс) предлагает объяснить смысл следующего высказывания: «Ни отдельный человек, ни общество, ни наука не имеют права на постоянное увеличение доли используемых исчерпаемых ресурсов». В данном случае неважно, согласится ученик с утверждением или нет, главное, чтобы он мог грамотно аргументировать свою точку зрения </a:t>
            </a:r>
          </a:p>
        </p:txBody>
      </p:sp>
    </p:spTree>
    <p:extLst>
      <p:ext uri="{BB962C8B-B14F-4D97-AF65-F5344CB8AC3E}">
        <p14:creationId xmlns:p14="http://schemas.microsoft.com/office/powerpoint/2010/main" val="4876558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79CB3-DA27-E54E-3F74-41AB5D33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70E23-1E4A-F636-376B-B5037FBB9A73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Исследовательские методы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46343E6-9831-5024-D2C3-30506B284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115468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096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6A4B-C9BF-5559-4327-B98761F5E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1D761-C513-F6C7-6E0A-676FDA01BC68}"/>
              </a:ext>
            </a:extLst>
          </p:cNvPr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Интерактивные методы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5055BAA7-E5E6-C0EF-802C-870779DB362F}"/>
              </a:ext>
            </a:extLst>
          </p:cNvPr>
          <p:cNvSpPr txBox="1">
            <a:spLocks/>
          </p:cNvSpPr>
          <p:nvPr/>
        </p:nvSpPr>
        <p:spPr>
          <a:xfrm>
            <a:off x="279399" y="1333404"/>
            <a:ext cx="8397057" cy="17355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  <a:p>
            <a:pPr marL="0" indent="0" algn="just">
              <a:buNone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Интерактивное обучение – это практический подход к образованию, основанный на вовлечении учащихся в учебный процесс через социальное взаимодействие.</a:t>
            </a:r>
          </a:p>
          <a:p>
            <a:pPr marL="0" indent="0" algn="just">
              <a:buNone/>
            </a:pPr>
            <a:endParaRPr lang="ru-RU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BC84F5-2CCF-BA61-E294-1FF11138D1EC}"/>
              </a:ext>
            </a:extLst>
          </p:cNvPr>
          <p:cNvSpPr txBox="1"/>
          <p:nvPr/>
        </p:nvSpPr>
        <p:spPr>
          <a:xfrm>
            <a:off x="508587" y="3223250"/>
            <a:ext cx="83529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дискуссии,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дебаты,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«мозговая атака»,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«круглого стола»,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тренинги,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викторины,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кейс-метод,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 специальных видеозаписей,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встречи с приглашенными специалистами,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с использованием компьютерной техники 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44995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689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Современные педагогические технологии на уроках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россияне!</dc:title>
  <dc:creator>User</dc:creator>
  <cp:lastModifiedBy>silivanova.anastasija@gmail.com</cp:lastModifiedBy>
  <cp:revision>86</cp:revision>
  <dcterms:created xsi:type="dcterms:W3CDTF">2023-10-31T07:09:30Z</dcterms:created>
  <dcterms:modified xsi:type="dcterms:W3CDTF">2025-08-25T16:43:34Z</dcterms:modified>
</cp:coreProperties>
</file>