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65" r:id="rId5"/>
    <p:sldId id="266" r:id="rId6"/>
    <p:sldId id="259" r:id="rId7"/>
    <p:sldId id="260" r:id="rId8"/>
    <p:sldId id="261" r:id="rId9"/>
    <p:sldId id="262" r:id="rId10"/>
    <p:sldId id="263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ед. марафон\e8004c34803059e507793911de55cc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5051"/>
            <a:ext cx="9144000" cy="691305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708920"/>
            <a:ext cx="612068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Monotype Corsiva" pitchFamily="66" charset="0"/>
              </a:rPr>
              <a:t>Просвещение семей </a:t>
            </a:r>
            <a:r>
              <a:rPr lang="ru-RU" b="1" dirty="0" smtClean="0">
                <a:latin typeface="Monotype Corsiva" pitchFamily="66" charset="0"/>
              </a:rPr>
              <a:t/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через 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проектную </a:t>
            </a:r>
            <a:r>
              <a:rPr lang="ru-RU" b="1" dirty="0" smtClean="0">
                <a:latin typeface="Monotype Corsiva" pitchFamily="66" charset="0"/>
              </a:rPr>
              <a:t>деятельность</a:t>
            </a:r>
            <a:r>
              <a:rPr lang="ru-RU" dirty="0" smtClean="0">
                <a:latin typeface="Monotype Corsiva" pitchFamily="66" charset="0"/>
              </a:rPr>
              <a:t/>
            </a:r>
            <a:br>
              <a:rPr lang="ru-RU" dirty="0" smtClean="0">
                <a:latin typeface="Monotype Corsiva" pitchFamily="66" charset="0"/>
              </a:rPr>
            </a:br>
            <a:endParaRPr lang="ru-RU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79712" y="5517232"/>
            <a:ext cx="5544616" cy="1152128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Monotype Corsiva" pitchFamily="66" charset="0"/>
              </a:rPr>
              <a:t>Бочкарёва О.А., </a:t>
            </a:r>
            <a:r>
              <a:rPr lang="ru-RU" sz="2400" b="1" i="1" dirty="0" smtClean="0">
                <a:solidFill>
                  <a:schemeClr val="tx1"/>
                </a:solidFill>
                <a:latin typeface="Monotype Corsiva" pitchFamily="66" charset="0"/>
              </a:rPr>
              <a:t>Грачева </a:t>
            </a:r>
            <a:r>
              <a:rPr lang="ru-RU" sz="2400" b="1" i="1" dirty="0" smtClean="0">
                <a:solidFill>
                  <a:schemeClr val="tx1"/>
                </a:solidFill>
                <a:latin typeface="Monotype Corsiva" pitchFamily="66" charset="0"/>
              </a:rPr>
              <a:t>Т.В., </a:t>
            </a:r>
            <a:endParaRPr lang="ru-RU" sz="2400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r>
              <a:rPr lang="ru-RU" sz="2000" i="1" dirty="0" smtClean="0">
                <a:solidFill>
                  <a:schemeClr val="tx1"/>
                </a:solidFill>
                <a:latin typeface="Monotype Corsiva" pitchFamily="66" charset="0"/>
              </a:rPr>
              <a:t>педагоги </a:t>
            </a:r>
            <a:r>
              <a:rPr lang="ru-RU" sz="2000" i="1" dirty="0" smtClean="0">
                <a:solidFill>
                  <a:schemeClr val="tx1"/>
                </a:solidFill>
                <a:latin typeface="Monotype Corsiva" pitchFamily="66" charset="0"/>
              </a:rPr>
              <a:t>детского  сада «Дельфин» г. Нефтегорска</a:t>
            </a:r>
            <a:endParaRPr lang="ru-RU" sz="2000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3"/>
            <a:ext cx="8964488" cy="792087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Мастер – класс по приготовлению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национального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блюда «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Чак-чак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F:\Пед. марафон\IMG_87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64904"/>
            <a:ext cx="4320480" cy="2880320"/>
          </a:xfrm>
          <a:prstGeom prst="rect">
            <a:avLst/>
          </a:prstGeom>
          <a:noFill/>
        </p:spPr>
      </p:pic>
      <p:pic>
        <p:nvPicPr>
          <p:cNvPr id="7171" name="Picture 3" descr="F:\Пед. марафон\IMG_88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124744"/>
            <a:ext cx="4358641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3"/>
            <a:ext cx="8964488" cy="792087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«Спорт – альтернатива пагубным привычкам»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L:\Группа 2021-2023г.г\День здоровья апрель2022\Фото\IMG_9321.JPG"/>
          <p:cNvPicPr>
            <a:picLocks noChangeAspect="1" noChangeArrowheads="1"/>
          </p:cNvPicPr>
          <p:nvPr/>
        </p:nvPicPr>
        <p:blipFill>
          <a:blip r:embed="rId3" cstate="print"/>
          <a:srcRect t="17647" r="11111"/>
          <a:stretch>
            <a:fillRect/>
          </a:stretch>
        </p:blipFill>
        <p:spPr bwMode="auto">
          <a:xfrm>
            <a:off x="395536" y="2276872"/>
            <a:ext cx="4536504" cy="2801958"/>
          </a:xfrm>
          <a:prstGeom prst="rect">
            <a:avLst/>
          </a:prstGeom>
          <a:noFill/>
        </p:spPr>
      </p:pic>
      <p:pic>
        <p:nvPicPr>
          <p:cNvPr id="10243" name="Picture 3" descr="F:\Пед. марафон\17008407415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052736"/>
            <a:ext cx="3816424" cy="2862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3"/>
            <a:ext cx="8964488" cy="792087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«Соя игра»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F:\Пед. марафон\IMG_20240613_180821.jpg"/>
          <p:cNvPicPr>
            <a:picLocks noChangeAspect="1" noChangeArrowheads="1"/>
          </p:cNvPicPr>
          <p:nvPr/>
        </p:nvPicPr>
        <p:blipFill>
          <a:blip r:embed="rId3" cstate="print"/>
          <a:srcRect l="1606" t="28477" r="24169" b="4703"/>
          <a:stretch>
            <a:fillRect/>
          </a:stretch>
        </p:blipFill>
        <p:spPr bwMode="auto">
          <a:xfrm>
            <a:off x="179512" y="2467668"/>
            <a:ext cx="4320480" cy="2917069"/>
          </a:xfrm>
          <a:prstGeom prst="rect">
            <a:avLst/>
          </a:prstGeom>
          <a:noFill/>
        </p:spPr>
      </p:pic>
      <p:pic>
        <p:nvPicPr>
          <p:cNvPr id="11267" name="Picture 3" descr="F:\Пед. марафон\IMG_20240613_182556.jpg"/>
          <p:cNvPicPr>
            <a:picLocks noChangeAspect="1" noChangeArrowheads="1"/>
          </p:cNvPicPr>
          <p:nvPr/>
        </p:nvPicPr>
        <p:blipFill>
          <a:blip r:embed="rId4" cstate="print"/>
          <a:srcRect b="11364"/>
          <a:stretch>
            <a:fillRect/>
          </a:stretch>
        </p:blipFill>
        <p:spPr bwMode="auto">
          <a:xfrm>
            <a:off x="4572000" y="908720"/>
            <a:ext cx="4392487" cy="29200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Пед. марафон\e8004c34803059e507793911de55cc2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1"/>
            <a:ext cx="7856713" cy="674136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2636912"/>
            <a:ext cx="6336704" cy="165618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Спасибо за внимание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subbotina232@mail.ru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813" y="-23813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Этапы проекта: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1268760"/>
            <a:ext cx="7272808" cy="3960440"/>
          </a:xfrm>
        </p:spPr>
        <p:txBody>
          <a:bodyPr>
            <a:normAutofit/>
          </a:bodyPr>
          <a:lstStyle/>
          <a:p>
            <a:pPr algn="just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 – погружение в проект</a:t>
            </a: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этап – организация деятельности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этап – осуществление деятельности</a:t>
            </a: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этап – презентация результатов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Мини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проект «Родословное древо»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Рисунок 2" descr="D:\Фото\Я и моя работа\группа 2017-2019г.г\проект Родословное древо\DSC_0002.JPG"/>
          <p:cNvPicPr/>
          <p:nvPr/>
        </p:nvPicPr>
        <p:blipFill>
          <a:blip r:embed="rId3" cstate="print"/>
          <a:srcRect t="6588" r="2667" b="5844"/>
          <a:stretch>
            <a:fillRect/>
          </a:stretch>
        </p:blipFill>
        <p:spPr bwMode="auto">
          <a:xfrm rot="5400000">
            <a:off x="2123728" y="-459432"/>
            <a:ext cx="4680520" cy="727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Мини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проект «Бессмертный полк»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D:\Фото\Я и моя работа\группа 2017-2019г.г\Бессмертный полк\DSC_00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508104" y="260648"/>
            <a:ext cx="2808312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L:\Группа 2023-2025 г.г\Бессмертный полк 2025г\photo_5330013750041900318_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168352"/>
            <a:ext cx="4392488" cy="3294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Мини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проект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«Мамы разные нужны, мамы разные важны»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5" name="Picture 3" descr="F:\Пед. марафон\20190304_0950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196752"/>
            <a:ext cx="4128459" cy="3096344"/>
          </a:xfrm>
          <a:prstGeom prst="rect">
            <a:avLst/>
          </a:prstGeom>
          <a:noFill/>
        </p:spPr>
      </p:pic>
      <p:pic>
        <p:nvPicPr>
          <p:cNvPr id="8196" name="Picture 4" descr="L:\Оля\Аттестация 2022\проект Мамы разные нужны\Проект  Мамы разные нужны\20190401_14142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1052736"/>
            <a:ext cx="3294366" cy="43924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6633"/>
            <a:ext cx="77724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Мини – музей «Куклы – обереги»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pic>
        <p:nvPicPr>
          <p:cNvPr id="3075" name="Picture 3" descr="F:\Пед. марафон\IMG_20220406_1810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1" y="2204864"/>
            <a:ext cx="4272475" cy="3204356"/>
          </a:xfrm>
          <a:prstGeom prst="rect">
            <a:avLst/>
          </a:prstGeom>
          <a:noFill/>
        </p:spPr>
      </p:pic>
      <p:pic>
        <p:nvPicPr>
          <p:cNvPr id="3076" name="Picture 4" descr="F:\Пед. марафон\IMG_20220406_1808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052736"/>
            <a:ext cx="4248471" cy="3186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3"/>
            <a:ext cx="8964488" cy="792087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Знакомство с народами Самарской области </a:t>
            </a:r>
            <a:endParaRPr lang="ru-RU" sz="4000" dirty="0"/>
          </a:p>
        </p:txBody>
      </p:sp>
      <p:pic>
        <p:nvPicPr>
          <p:cNvPr id="4103" name="Picture 7" descr="F:\Пед. марафон\16506278056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764704"/>
            <a:ext cx="4429574" cy="2952328"/>
          </a:xfrm>
          <a:prstGeom prst="rect">
            <a:avLst/>
          </a:prstGeom>
          <a:noFill/>
        </p:spPr>
      </p:pic>
      <p:pic>
        <p:nvPicPr>
          <p:cNvPr id="4102" name="Picture 6" descr="F:\Пед. марафон\16506280231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708920"/>
            <a:ext cx="4608512" cy="26012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3"/>
            <a:ext cx="8964488" cy="792087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Фольклорный фестиваль «Разноцветные луга соседства».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Праздник «Сабантуй»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4" name="Picture 4" descr="F:\Пед. марафон\IMG_20221026_103811_879.jpg"/>
          <p:cNvPicPr>
            <a:picLocks noChangeAspect="1" noChangeArrowheads="1"/>
          </p:cNvPicPr>
          <p:nvPr/>
        </p:nvPicPr>
        <p:blipFill>
          <a:blip r:embed="rId3" cstate="print"/>
          <a:srcRect l="3261" r="2174" b="17391"/>
          <a:stretch>
            <a:fillRect/>
          </a:stretch>
        </p:blipFill>
        <p:spPr bwMode="auto">
          <a:xfrm>
            <a:off x="4640218" y="980728"/>
            <a:ext cx="4396278" cy="2880320"/>
          </a:xfrm>
          <a:prstGeom prst="rect">
            <a:avLst/>
          </a:prstGeom>
          <a:noFill/>
        </p:spPr>
      </p:pic>
      <p:pic>
        <p:nvPicPr>
          <p:cNvPr id="5123" name="Picture 3" descr="F:\Пед. марафон\IMG_20221026_0941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2344705"/>
            <a:ext cx="4392488" cy="3119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ед. марафон\3d6dfb6cd76ce2cf361a8449f81371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6" y="0"/>
            <a:ext cx="9191626" cy="690562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3"/>
            <a:ext cx="8964488" cy="792087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Праздничный концерт ко Дню народного единства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Под одним солнцем»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F:\Пед. марафон\3_0ewRkFMI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168353"/>
            <a:ext cx="4320479" cy="3240359"/>
          </a:xfrm>
          <a:prstGeom prst="rect">
            <a:avLst/>
          </a:prstGeom>
          <a:noFill/>
        </p:spPr>
      </p:pic>
      <p:pic>
        <p:nvPicPr>
          <p:cNvPr id="6147" name="Picture 3" descr="F:\Пед. марафон\i (3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052736"/>
            <a:ext cx="4387825" cy="2924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79</Words>
  <Application>Microsoft Office PowerPoint</Application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Просвещение семей  через  проектную деятельность </vt:lpstr>
      <vt:lpstr> Этапы проекта:  </vt:lpstr>
      <vt:lpstr> Мини – проект «Родословное древо» </vt:lpstr>
      <vt:lpstr> Мини – проект «Бессмертный полк» </vt:lpstr>
      <vt:lpstr> Мини – проект  «Мамы разные нужны, мамы разные важны» </vt:lpstr>
      <vt:lpstr> Мини – музей «Куклы – обереги» </vt:lpstr>
      <vt:lpstr>Знакомство с народами Самарской области </vt:lpstr>
      <vt:lpstr>Фольклорный фестиваль «Разноцветные луга соседства». Праздник «Сабантуй»</vt:lpstr>
      <vt:lpstr>Праздничный концерт ко Дню народного единства  «Под одним солнцем»</vt:lpstr>
      <vt:lpstr>Мастер – класс по приготовлению  национального блюда «Чак-чак»</vt:lpstr>
      <vt:lpstr>«Спорт – альтернатива пагубным привычкам»</vt:lpstr>
      <vt:lpstr>«Соя игра»</vt:lpstr>
      <vt:lpstr>Спасибо за внимание  subbotina232@mail.ru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Просвещение семей  через  проектную деятельность </dc:title>
  <dc:creator>Professional</dc:creator>
  <cp:lastModifiedBy>User Windows</cp:lastModifiedBy>
  <cp:revision>18</cp:revision>
  <dcterms:created xsi:type="dcterms:W3CDTF">2025-06-03T19:13:37Z</dcterms:created>
  <dcterms:modified xsi:type="dcterms:W3CDTF">2025-06-03T22:11:57Z</dcterms:modified>
</cp:coreProperties>
</file>