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</p:sldMasterIdLst>
  <p:notesMasterIdLst>
    <p:notesMasterId r:id="rId2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5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53" name="PlaceHolder 4"/>
          <p:cNvSpPr>
            <a:spLocks noGrp="1"/>
          </p:cNvSpPr>
          <p:nvPr>
            <p:ph type="dt" idx="3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54" name="PlaceHolder 5"/>
          <p:cNvSpPr>
            <a:spLocks noGrp="1"/>
          </p:cNvSpPr>
          <p:nvPr>
            <p:ph type="ftr" idx="3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5" name="PlaceHolder 6"/>
          <p:cNvSpPr>
            <a:spLocks noGrp="1"/>
          </p:cNvSpPr>
          <p:nvPr>
            <p:ph type="sldNum" idx="3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0F19B114-C9E3-4A1C-830E-E7224EF13341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prstGeom prst="rect">
            <a:avLst/>
          </a:prstGeom>
          <a:ln w="0">
            <a:noFill/>
          </a:ln>
        </p:spPr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prstGeom prst="rect">
            <a:avLst/>
          </a:prstGeom>
          <a:ln w="0">
            <a:noFill/>
          </a:ln>
        </p:spPr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добавления примечания щёлкните мышью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C280F7A-BF4C-45FE-908B-290F7899591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lstStyle/>
          <a:p>
            <a:fld id="{8521D491-C9CE-4728-A2ED-08F8A402F8F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lstStyle/>
          <a:p>
            <a:fld id="{A0241EAD-368F-4005-9412-FDD795E7232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326B864-8470-4CAA-B8C2-F85AA789F42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63196E3-BDD1-4F2F-9B8B-AB4065F7912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0F3A9F89-6D53-4AC3-870D-DA5C134FA6B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CCDA203-9FEC-4BEF-819D-0E8C2204CA0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DD2423A1-24E4-4CFB-9AEA-2792195E9D1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A5C6E459-9FBB-4805-BD00-C2671150503C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lstStyle/>
          <a:p>
            <a:fld id="{71C2FB3C-92E1-4164-8725-CAAD7008F47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EDF91120-B44D-4D6A-AF98-68A195A5F92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7429FF0-0EEF-4BE1-A87E-BEA9C8759C2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FBF9B05-5225-47CD-B440-D5810EDD605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8" name="PlaceHolder 2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CCAAC431-0D1E-4F9A-8869-7C0F6104ABEC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085674D-8960-4228-AE9C-9CB44834B56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0" name="PlaceHolder 2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FF59D38-9BCB-4B48-BE19-FB3A4CA74A6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5" name="PlaceHolder 4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9700D84-D1F1-4ACB-8AC9-1D1B5157E81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0" name="PlaceHolder 2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E6BD342D-2CF4-4749-99D0-0DB6081887E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333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333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25" name="PlaceHolder 4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6" name="PlaceHolder 5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E75054C-ACF0-4175-88B7-5C1F137FD3C2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7" name="PlaceHolder 6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2" name="PlaceHolder 2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C66B03D-D566-46B8-B7F8-0D0D458BAD8F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5" name="PlaceHolder 2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6" name="PlaceHolder 3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7C0BEAE-36AF-48BC-B114-178204371906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17DE494E-DEED-454F-99D0-0EF2127D51BE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42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71571818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home/&#1057;&#1087;&#1086;&#1088;&#1090;&#1080;&#1074;&#1085;&#1086;&#1077;%20&#1086;&#1088;&#1080;&#1077;&#1085;&#1090;&#1080;&#1088;&#1086;&#1074;&#1072;&#1085;&#1080;&#1077;%20&#1089;%20&#1088;&#1086;&#1076;&#1080;&#1090;&#1077;&#1083;&#1103;&#1084;&#1080;%202024.m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1"/>
          <p:cNvSpPr/>
          <p:nvPr/>
        </p:nvSpPr>
        <p:spPr>
          <a:xfrm>
            <a:off x="857160" y="1895400"/>
            <a:ext cx="7571520" cy="15217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6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Мастер-класс «Спортивное ориентирование, как лучшая практика взаимодействия с семьёй»</a:t>
            </a:r>
            <a:endParaRPr lang="ru-RU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TextBox 2"/>
          <p:cNvSpPr/>
          <p:nvPr/>
        </p:nvSpPr>
        <p:spPr>
          <a:xfrm>
            <a:off x="214200" y="142920"/>
            <a:ext cx="8714520" cy="137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Юго-Восточное управление министерства образования и науки Самарской области 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Структурное подразделение государственного бюджетного образовательного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учреждения Самарской области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 средней общеобразовательной школы № 3 «Образовательный  центр» города Нефтегорска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 муниципального района Нефтегорский Самарской области –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0" strike="noStrike" spc="-1">
                <a:solidFill>
                  <a:schemeClr val="dk1"/>
                </a:solidFill>
                <a:latin typeface="Times New Roman"/>
              </a:rPr>
              <a:t>детский сад «Дельфин» г. Нефтегорска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TextBox 3"/>
          <p:cNvSpPr/>
          <p:nvPr/>
        </p:nvSpPr>
        <p:spPr>
          <a:xfrm>
            <a:off x="5233680" y="4286160"/>
            <a:ext cx="350280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Воспитатели: Кантимирова Л. В.,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                         Шеина Л. З.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TextBox 4"/>
          <p:cNvSpPr/>
          <p:nvPr/>
        </p:nvSpPr>
        <p:spPr>
          <a:xfrm>
            <a:off x="3793320" y="5929200"/>
            <a:ext cx="8182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2024 г.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1"/>
          <p:cNvSpPr/>
          <p:nvPr/>
        </p:nvSpPr>
        <p:spPr>
          <a:xfrm>
            <a:off x="683640" y="-28080"/>
            <a:ext cx="7571520" cy="204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</a:rPr>
              <a:t>Правила вида спорта 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</a:rPr>
              <a:t>"Спортивное ориентирование" 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</a:rPr>
              <a:t>(утв. приказом Министерства спорта РФ от 3 мая 2017 г. N 403)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Прямоугольник 5"/>
          <p:cNvSpPr/>
          <p:nvPr/>
        </p:nvSpPr>
        <p:spPr>
          <a:xfrm>
            <a:off x="2071800" y="6357960"/>
            <a:ext cx="5499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u="sng" strike="noStrike" spc="-1">
                <a:solidFill>
                  <a:schemeClr val="dk1"/>
                </a:solidFill>
                <a:uFillTx/>
                <a:latin typeface="Times New Roman"/>
                <a:hlinkClick r:id="rId3"/>
              </a:rPr>
              <a:t>https://www.garant.ru/products/ipo/prime/doc/71571818/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2" name="Picture 4" descr="J:\спортивное ориентирование\Безымянный.png"/>
          <p:cNvPicPr/>
          <p:nvPr/>
        </p:nvPicPr>
        <p:blipFill>
          <a:blip r:embed="rId4"/>
          <a:stretch/>
        </p:blipFill>
        <p:spPr>
          <a:xfrm>
            <a:off x="36720" y="1980000"/>
            <a:ext cx="9142920" cy="4285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1"/>
          <p:cNvSpPr/>
          <p:nvPr/>
        </p:nvSpPr>
        <p:spPr>
          <a:xfrm rot="10800000" flipV="1">
            <a:off x="215280" y="5400"/>
            <a:ext cx="8642880" cy="10040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000" b="1" u="sng" strike="noStrike" spc="-1">
                <a:solidFill>
                  <a:schemeClr val="dk1"/>
                </a:solidFill>
                <a:uFillTx/>
                <a:latin typeface="Times New Roman"/>
                <a:ea typeface="Times New Roman"/>
              </a:rPr>
              <a:t>«Ориентирование на маркированной трассе – это прохождение дистанции с нанесением на карту местоположения установленных на трассе контрольных пунктов»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" name="Рисунок 63"/>
          <p:cNvPicPr/>
          <p:nvPr/>
        </p:nvPicPr>
        <p:blipFill>
          <a:blip r:embed="rId3"/>
          <a:stretch/>
        </p:blipFill>
        <p:spPr>
          <a:xfrm>
            <a:off x="360000" y="1246680"/>
            <a:ext cx="8456400" cy="5592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"/>
          <p:cNvSpPr/>
          <p:nvPr/>
        </p:nvSpPr>
        <p:spPr>
          <a:xfrm>
            <a:off x="714240" y="398880"/>
            <a:ext cx="7857000" cy="57902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ctr">
            <a:spAutoFit/>
          </a:bodyPr>
          <a:lstStyle/>
          <a:p>
            <a:pPr algn="ctr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Структура сценария: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- приветствие, гимн,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2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-  разминка,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2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- прохождение испытаний,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2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- подведение итогов,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2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- награждение, общий флешмоб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 65"/>
          <p:cNvPicPr/>
          <p:nvPr/>
        </p:nvPicPr>
        <p:blipFill>
          <a:blip r:embed="rId3"/>
          <a:stretch/>
        </p:blipFill>
        <p:spPr>
          <a:xfrm>
            <a:off x="33480" y="0"/>
            <a:ext cx="9142920" cy="68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1"/>
          <p:cNvSpPr/>
          <p:nvPr/>
        </p:nvSpPr>
        <p:spPr>
          <a:xfrm>
            <a:off x="500040" y="288360"/>
            <a:ext cx="8357040" cy="3636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800" b="1" u="sng" strike="noStrike" spc="-1">
                <a:solidFill>
                  <a:schemeClr val="dk1"/>
                </a:solidFill>
                <a:uFillTx/>
                <a:latin typeface="Times New Roman"/>
                <a:ea typeface="Times New Roman"/>
              </a:rPr>
              <a:t>Ознакомление детей  с картой и символами контрольных пунктов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8" name="Picture 3" descr="J:\спортивное ориентирование\IMG20221026102853.jpg"/>
          <p:cNvPicPr/>
          <p:nvPr/>
        </p:nvPicPr>
        <p:blipFill>
          <a:blip r:embed="rId3"/>
          <a:stretch/>
        </p:blipFill>
        <p:spPr>
          <a:xfrm>
            <a:off x="0" y="857160"/>
            <a:ext cx="9142920" cy="5999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 descr="C:\Users\Павел\Desktop\Новая папка\IMG20220909104810.jpg"/>
          <p:cNvPicPr/>
          <p:nvPr/>
        </p:nvPicPr>
        <p:blipFill>
          <a:blip r:embed="rId3"/>
          <a:stretch/>
        </p:blipFill>
        <p:spPr>
          <a:xfrm>
            <a:off x="4572000" y="3857760"/>
            <a:ext cx="4570920" cy="2999160"/>
          </a:xfrm>
          <a:prstGeom prst="rect">
            <a:avLst/>
          </a:prstGeom>
          <a:ln w="0">
            <a:noFill/>
          </a:ln>
        </p:spPr>
      </p:pic>
      <p:sp>
        <p:nvSpPr>
          <p:cNvPr id="70" name="TextBox 2"/>
          <p:cNvSpPr/>
          <p:nvPr/>
        </p:nvSpPr>
        <p:spPr>
          <a:xfrm>
            <a:off x="4857840" y="3857760"/>
            <a:ext cx="27820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strike="noStrike" spc="-1">
                <a:solidFill>
                  <a:srgbClr val="002060"/>
                </a:solidFill>
                <a:latin typeface="Times New Roman"/>
              </a:rPr>
              <a:t>Командная гимнастика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TextBox 4"/>
          <p:cNvSpPr/>
          <p:nvPr/>
        </p:nvSpPr>
        <p:spPr>
          <a:xfrm>
            <a:off x="5725440" y="0"/>
            <a:ext cx="19054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strike="noStrike" spc="-1">
                <a:solidFill>
                  <a:schemeClr val="dk1"/>
                </a:solidFill>
                <a:latin typeface="Times New Roman"/>
              </a:rPr>
              <a:t>Мини-кегельбан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TextBox 5"/>
          <p:cNvSpPr/>
          <p:nvPr/>
        </p:nvSpPr>
        <p:spPr>
          <a:xfrm>
            <a:off x="1125000" y="34920"/>
            <a:ext cx="27136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strike="noStrike" spc="-1">
                <a:solidFill>
                  <a:schemeClr val="dk1"/>
                </a:solidFill>
                <a:latin typeface="Times New Roman"/>
              </a:rPr>
              <a:t>Легкая атлетика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3" name="Рисунок 1"/>
          <p:cNvPicPr/>
          <p:nvPr/>
        </p:nvPicPr>
        <p:blipFill>
          <a:blip r:embed="rId4"/>
          <a:stretch/>
        </p:blipFill>
        <p:spPr>
          <a:xfrm>
            <a:off x="0" y="357120"/>
            <a:ext cx="4541760" cy="649980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2" descr="J:\спортивное ориентирование\Screenshot_2022-10-25-18-23-48-31_40deb401b9ffe8e1df2f1cc5ba480b12.jpg"/>
          <p:cNvPicPr/>
          <p:nvPr/>
        </p:nvPicPr>
        <p:blipFill>
          <a:blip r:embed="rId5"/>
          <a:stretch/>
        </p:blipFill>
        <p:spPr>
          <a:xfrm>
            <a:off x="4572000" y="357120"/>
            <a:ext cx="4570920" cy="3499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"/>
          <p:cNvSpPr/>
          <p:nvPr/>
        </p:nvSpPr>
        <p:spPr>
          <a:xfrm>
            <a:off x="1301769" y="5566244"/>
            <a:ext cx="6470631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800" b="1" strike="noStrike" spc="-1" dirty="0" smtClean="0">
                <a:solidFill>
                  <a:schemeClr val="dk1"/>
                </a:solidFill>
                <a:latin typeface="Times New Roman"/>
              </a:rPr>
              <a:t>Видео:  </a:t>
            </a:r>
            <a:r>
              <a:rPr lang="en-US" b="1" spc="-1" dirty="0">
                <a:solidFill>
                  <a:schemeClr val="dk1"/>
                </a:solidFill>
                <a:latin typeface="Times New Roman"/>
                <a:hlinkClick r:id="rId3"/>
              </a:rPr>
              <a:t>https://cloud.mail.ru/home/</a:t>
            </a:r>
            <a:r>
              <a:rPr lang="ru-RU" b="1" spc="-1" dirty="0">
                <a:solidFill>
                  <a:schemeClr val="dk1"/>
                </a:solidFill>
                <a:latin typeface="Times New Roman"/>
                <a:hlinkClick r:id="rId3"/>
              </a:rPr>
              <a:t>Спортивное%20ориентирование%20с%20родителями%202024.</a:t>
            </a:r>
            <a:r>
              <a:rPr lang="en-US" b="1" spc="-1" dirty="0" smtClean="0">
                <a:solidFill>
                  <a:schemeClr val="dk1"/>
                </a:solidFill>
                <a:latin typeface="Times New Roman"/>
                <a:hlinkClick r:id="rId3"/>
              </a:rPr>
              <a:t>mp4</a:t>
            </a:r>
            <a:endParaRPr lang="ru-RU" b="1" spc="-1" dirty="0" smtClean="0">
              <a:solidFill>
                <a:schemeClr val="dk1"/>
              </a:solidFill>
              <a:latin typeface="Times New Roman"/>
            </a:endParaRPr>
          </a:p>
          <a:p>
            <a:pPr algn="ctr"/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0409" t="19408" r="17080" b="17105"/>
          <a:stretch/>
        </p:blipFill>
        <p:spPr>
          <a:xfrm>
            <a:off x="745958" y="613610"/>
            <a:ext cx="8133347" cy="4644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1"/>
          <p:cNvSpPr/>
          <p:nvPr/>
        </p:nvSpPr>
        <p:spPr>
          <a:xfrm>
            <a:off x="2100240" y="2786040"/>
            <a:ext cx="52552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4000" b="1" strike="noStrike" spc="-1">
                <a:solidFill>
                  <a:schemeClr val="dk1"/>
                </a:solidFill>
                <a:latin typeface="Times New Roman"/>
              </a:rPr>
              <a:t>Спасибо за внимание!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136</TotalTime>
  <Words>171</Words>
  <Application>Microsoft Office PowerPoint</Application>
  <PresentationFormat>Экран (4:3)</PresentationFormat>
  <Paragraphs>41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9</vt:i4>
      </vt:variant>
    </vt:vector>
  </HeadingPairs>
  <TitlesOfParts>
    <vt:vector size="26" baseType="lpstr">
      <vt:lpstr>Arial</vt:lpstr>
      <vt:lpstr>Calibri</vt:lpstr>
      <vt:lpstr>DejaVu Sans</vt:lpstr>
      <vt:lpstr>Symbol</vt:lpstr>
      <vt:lpstr>Times New Roman</vt:lpstr>
      <vt:lpstr>Wingdings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Павел</dc:creator>
  <dc:description/>
  <cp:lastModifiedBy>Елена</cp:lastModifiedBy>
  <cp:revision>18</cp:revision>
  <dcterms:created xsi:type="dcterms:W3CDTF">2022-10-24T15:07:39Z</dcterms:created>
  <dcterms:modified xsi:type="dcterms:W3CDTF">2024-10-02T17:50:08Z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8</vt:i4>
  </property>
</Properties>
</file>