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5" r:id="rId4"/>
    <p:sldId id="258" r:id="rId5"/>
    <p:sldId id="259" r:id="rId6"/>
    <p:sldId id="262" r:id="rId7"/>
    <p:sldId id="260" r:id="rId8"/>
    <p:sldId id="263" r:id="rId9"/>
    <p:sldId id="261" r:id="rId10"/>
    <p:sldId id="265" r:id="rId11"/>
    <p:sldId id="276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8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008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691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6334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40247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9470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5932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0452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9073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682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50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711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06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30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572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279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258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9710C-942E-48AC-AB31-72C63EF25420}" type="datetimeFigureOut">
              <a:rPr lang="ru-RU" smtClean="0"/>
              <a:t>05.05.2026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1E15989-F518-41C4-A813-3CE621A6D0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935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2960" y="1689639"/>
            <a:ext cx="9127375" cy="1984586"/>
          </a:xfrm>
        </p:spPr>
        <p:txBody>
          <a:bodyPr/>
          <a:lstStyle/>
          <a:p>
            <a:pPr algn="ctr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Президентские состязания и Президентские спортивные игры – анализ и итоги проведения.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6" y="4050833"/>
            <a:ext cx="8366775" cy="1984586"/>
          </a:xfrm>
        </p:spPr>
        <p:txBody>
          <a:bodyPr>
            <a:normAutofit fontScale="92500" lnSpcReduction="20000"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Тренер-преподаватель ДЮСШ         ГБОУ СОШ №1 г. Нефтегорска</a:t>
            </a: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Щербакова И.Ю.</a:t>
            </a: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Нефтегорск,2026г.</a:t>
            </a:r>
          </a:p>
        </p:txBody>
      </p:sp>
    </p:spTree>
    <p:extLst>
      <p:ext uri="{BB962C8B-B14F-4D97-AF65-F5344CB8AC3E}">
        <p14:creationId xmlns:p14="http://schemas.microsoft.com/office/powerpoint/2010/main" val="25750169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16528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90C226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Легкая атлетика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4206" y="1828080"/>
            <a:ext cx="8596668" cy="3880773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Легкоатлетическое двоеборье: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бег-60м.  и прыжок в длину с разбега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Бег – 600м.(девушки), 800м. (юноши) и метание малого мяча на дальность.</a:t>
            </a:r>
            <a:endParaRPr lang="ru-RU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Эстафета 4*200м. (юноши, девушки)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Проблемы:</a:t>
            </a:r>
          </a:p>
          <a:p>
            <a:pPr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Слабая физическая подготовка в беге – 600м. (девушки)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6387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012A74-FDBC-6B8A-6501-E2E23D1A1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8448"/>
            <a:ext cx="8596668" cy="1241570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Итоги 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Президентских спортивных игр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FC73EDE-5D58-9F12-8136-0371B1318C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2297"/>
            <a:ext cx="8596668" cy="4439065"/>
          </a:xfrm>
        </p:spPr>
        <p:txBody>
          <a:bodyPr/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Муниципальный этап: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низкие уровень подготовленности команд девушек в баскетболе 3*3 настольному теннису, футболу 5*5 (юноши).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Низкий уровень физической подготовки в отдельных тестах легкоатлетического двоеборья (в беге – 600м. (девушки).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Окружной этап: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Отсутствие на соревнованиях команды-представителя от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м.р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Борский.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012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34509" y="2143125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внимание.</a:t>
            </a:r>
          </a:p>
        </p:txBody>
      </p:sp>
    </p:spTree>
    <p:extLst>
      <p:ext uri="{BB962C8B-B14F-4D97-AF65-F5344CB8AC3E}">
        <p14:creationId xmlns:p14="http://schemas.microsoft.com/office/powerpoint/2010/main" val="2035700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93240"/>
            <a:ext cx="8596668" cy="4548122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Подвижные игры (эстафеты)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Спортивное многоборье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Теоретический конкурс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Легкоатлетическая эстафета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этап – 7 команд: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Городские классы-команды ( ГБОУ СОШ №1 г. Нефтегорска,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ГБОУ СОШ №2 г. Нефтегорска, ГБОУ СОШ №3 г. Нефтегорска)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Сельские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классы-команды ( ГБОУ СОШ с. Богдановка, ГБОУ СОШ с. Дмитриевка, ГБОУ СОШ с. Зуевка, ГБОУ СОШ с. Покровка, ГБОУ СОШ с.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Утёвка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Окружной этап – 2 команды:</a:t>
            </a:r>
          </a:p>
          <a:p>
            <a:pPr marL="0" indent="0">
              <a:buNone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Сельские классы-команды ( ГБОУ СОШ с.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Утёвка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ГБОУ СОШ с.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Коноваловка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CAEEED3E-F7D2-100A-16DA-DFB215E63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60059"/>
            <a:ext cx="8596668" cy="1367405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Президентские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состязания среди учащихся ОУ (6кл).</a:t>
            </a:r>
          </a:p>
        </p:txBody>
      </p:sp>
    </p:spTree>
    <p:extLst>
      <p:ext uri="{BB962C8B-B14F-4D97-AF65-F5344CB8AC3E}">
        <p14:creationId xmlns:p14="http://schemas.microsoft.com/office/powerpoint/2010/main" val="2201631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5D35C9-9C38-CB91-DBE8-178894819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kumimoji="0" lang="ru-RU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Подвижные игры (эстафеты)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C90326-AE0F-FDE3-6D73-F3A496DFB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Эстафеты: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встречный спринт, скакалка, футбол, баскетбол, мяч партнеру, беговая.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на ознакомлены с материалом этапа подвижные игры (с заданиями, ходом проведения эстафет и вариантами упражнений в заданиях).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умение выполнять участниками отдельных упражнений ( прыжки через скакалку, не правильное выполнение «восьмерки» в футболе и баскетболе).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725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799751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Спортивное многоборье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644243"/>
            <a:ext cx="9414317" cy="4789808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Тесты: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Бег - 30м., бег – 1000м., подтягивание на высокой перекладине (юноши), сгибание и разгибание рук в упоре лежа на полу (девушки), поднимание туловища из положения лежа на спине за 30 сек., прыжок в длину с места, наклон вперед из положения сидя.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Слабая физическая подготовка (в беге – 1000м.; в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подтягивании на высокой перекладине (юноши) и  сгибании и разгибании рук в упоре лежа на полу (девушки); наклоне вперед из положения сидя.)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Неправильное выполнение участниками  техники упражнений (поднимание туловища из положения лежа на спине за 30 сек., подтягивание на высокой перекладине (юноши), сгибание и разгибание рук в упоре лежа на полу (девушки)) 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66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534786"/>
            <a:ext cx="8596668" cy="824231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Теоретический конкурс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820411"/>
            <a:ext cx="9164935" cy="4713393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 включает 15 вопросов теоретического материала: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олимпийские игры и олимпийское движение, </a:t>
            </a:r>
            <a:r>
              <a:rPr lang="ru-RU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развитие спорта в дореволюционной России, СССР, государствах-участниках СНГ, достижения советских, российских спортсменов и спортсменов государств-участников СНГ на Олимпийских играх и международной спортивной арене, физкультурно-спортивная деятельность обучающихся, физическая (двигательная) активность обучающихся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Проблемы:</a:t>
            </a:r>
          </a:p>
          <a:p>
            <a:pPr>
              <a:buFont typeface="Arial" panose="020B0604020202020204" pitchFamily="34" charset="0"/>
              <a:buChar char="•"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Участники 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ознакомлены с теоретическим материалом.</a:t>
            </a:r>
          </a:p>
          <a:p>
            <a:pPr>
              <a:buFont typeface="Arial" panose="020B0604020202020204" pitchFamily="34" charset="0"/>
              <a:buChar char="•"/>
            </a:pP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980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Легкоатлетическая эстафета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853967"/>
            <a:ext cx="8990369" cy="4187395"/>
          </a:xfrm>
        </p:spPr>
        <p:txBody>
          <a:bodyPr/>
          <a:lstStyle/>
          <a:p>
            <a:pPr marL="628650" indent="-285750">
              <a:lnSpc>
                <a:spcPct val="115000"/>
              </a:lnSpc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Смешанная эстафета (юноши и девушки) :  </a:t>
            </a:r>
          </a:p>
          <a:p>
            <a:pPr indent="0">
              <a:lnSpc>
                <a:spcPct val="115000"/>
              </a:lnSpc>
              <a:buNone/>
            </a:pP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городские классы-команды -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400м.*400м.*300м.*300м.*200м.*200м.*100м.*100м.</a:t>
            </a:r>
          </a:p>
          <a:p>
            <a:pPr indent="0">
              <a:lnSpc>
                <a:spcPct val="115000"/>
              </a:lnSpc>
              <a:buNone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сельские классы-команды - 400м.*400м.*200м.*200м.</a:t>
            </a:r>
          </a:p>
          <a:p>
            <a:pPr marL="628650" indent="-285750">
              <a:lnSpc>
                <a:spcPct val="115000"/>
              </a:lnSpc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Проблемы:</a:t>
            </a:r>
          </a:p>
          <a:p>
            <a:pPr marL="6286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Неправильное выполнение участниками передачи эстафетной палочки в забеге.</a:t>
            </a: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28650" indent="-285750">
              <a:lnSpc>
                <a:spcPct val="115000"/>
              </a:lnSpc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936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90C22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 «Президентских состязаний»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995055"/>
            <a:ext cx="9015306" cy="4297680"/>
          </a:xfrm>
        </p:spPr>
        <p:txBody>
          <a:bodyPr/>
          <a:lstStyle/>
          <a:p>
            <a:pPr>
              <a:buClr>
                <a:srgbClr val="90C226"/>
              </a:buClr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Муниципальный этап: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Незнание участниками команд теоретического материала и этапа подвижные игры.</a:t>
            </a:r>
          </a:p>
          <a:p>
            <a:pPr>
              <a:buClr>
                <a:srgbClr val="90C226"/>
              </a:buClr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Низкий уровень физической подготовки в отдельных тестах спортивного многоборья (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беге – 1000м.; в подтягивании на высокой перекладине (юноши) и  сгибании и разгибании рук в упоре лежа на полу (девушки); наклоне вперед из положения сидя.)</a:t>
            </a:r>
          </a:p>
          <a:p>
            <a:pPr>
              <a:buClr>
                <a:srgbClr val="90C226"/>
              </a:buClr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Окружной этап:</a:t>
            </a:r>
          </a:p>
          <a:p>
            <a:pPr>
              <a:buClr>
                <a:srgbClr val="90C226"/>
              </a:buClr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на состязаниях команды-представителя от </a:t>
            </a:r>
            <a:r>
              <a:rPr lang="ru-RU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м.р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Алексеевский.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buClr>
                <a:srgbClr val="90C226"/>
              </a:buClr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96564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411062"/>
            <a:ext cx="8596668" cy="1191236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Президентские спортивные игры среди учащихся ОУ 2011-2012г.р.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02965"/>
            <a:ext cx="8596668" cy="4338397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Баскетбол 3*3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Волейбол (смешанная команда)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Настольный теннис (девушки)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Футбол 5*5 (юноши)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Легкая атлетика (двоеборье, эстафета 4*200м.)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Муниципальный этап – 7 команд: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 ГБОУ СОШ №1 г. Нефтегорска, ГБОУ СОШ №2 г. Нефтегорска, ГБОУ СОШ №3 г. Нефтегорска, ГБОУ СОШ с. Богдановка, ГБОУ СОШ с. Дмитриевка, ГБОУ СОШ с. Зуевка, ГБОУ СОШ с.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Утёвка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Окружной этап – 2 команды: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Сельские классы-команды ( ГБОУ СОШ с. </a:t>
            </a:r>
            <a:r>
              <a:rPr kumimoji="0" lang="ru-RU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Утёвка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ГБОУ СОШ с. Алексеевка)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5750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2633" y="609600"/>
            <a:ext cx="9385069" cy="749418"/>
          </a:xfrm>
        </p:spPr>
        <p:txBody>
          <a:bodyPr>
            <a:normAutofit/>
          </a:bodyPr>
          <a:lstStyle/>
          <a:p>
            <a:pPr marL="342900" marR="0" lvl="0" indent="-342900" algn="ctr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tabLst/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Спортивные игры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359018"/>
            <a:ext cx="9181562" cy="4889382"/>
          </a:xfrm>
        </p:spPr>
        <p:txBody>
          <a:bodyPr>
            <a:normAutofit/>
          </a:bodyPr>
          <a:lstStyle/>
          <a:p>
            <a:pPr>
              <a:buClr>
                <a:srgbClr val="90C226"/>
              </a:buClr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Баскетбол 3*3 (юноши, девушки), волейбол (смешанная команда), настольный теннис (девушки), футбол 5*5 (юноши).</a:t>
            </a:r>
          </a:p>
          <a:p>
            <a:pPr>
              <a:buClr>
                <a:srgbClr val="90C226"/>
              </a:buClr>
              <a:defRPr/>
            </a:pPr>
            <a:r>
              <a:rPr lang="ru-RU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Проблемы:</a:t>
            </a:r>
          </a:p>
          <a:p>
            <a:pPr>
              <a:buClr>
                <a:srgbClr val="90C226"/>
              </a:buClr>
              <a:buFont typeface="Arial" panose="020B0604020202020204" pitchFamily="34" charset="0"/>
              <a:buChar char="•"/>
              <a:defRPr/>
            </a:pP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муниципальном этапе низкие уровень</a:t>
            </a:r>
            <a:r>
              <a:rPr kumimoji="0" lang="ru-RU" sz="180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подготовленности команд девушек в баскетболе 3*3.</a:t>
            </a:r>
          </a:p>
          <a:p>
            <a:pPr>
              <a:buClr>
                <a:srgbClr val="90C226"/>
              </a:buClr>
              <a:buFont typeface="Arial" panose="020B0604020202020204" pitchFamily="34" charset="0"/>
              <a:buChar char="•"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 муниципальном этапе низкие уровень подготовленности команд юношей по 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футболу (ГБОУ СОШ №2 г. Нефтегорска, ГБОУ СОШ с. Зуевка).</a:t>
            </a:r>
          </a:p>
          <a:p>
            <a:pPr>
              <a:buClr>
                <a:srgbClr val="90C226"/>
              </a:buClr>
              <a:buFont typeface="Arial" panose="020B0604020202020204" pitchFamily="34" charset="0"/>
              <a:buChar char="•"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 муниципальном этапе низкие уровень подготовленности команд девушек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настольному теннису 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(ГБОУ СОШ №1 г. Нефтегорска, ГБОУ СОШ №2 г. Нефтегорска).</a:t>
            </a:r>
            <a:endParaRPr kumimoji="0" lang="ru-RU" sz="180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252099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488</TotalTime>
  <Words>825</Words>
  <Application>Microsoft Office PowerPoint</Application>
  <PresentationFormat>Широкоэкранный</PresentationFormat>
  <Paragraphs>72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Times New Roman</vt:lpstr>
      <vt:lpstr>Trebuchet MS</vt:lpstr>
      <vt:lpstr>Verdana</vt:lpstr>
      <vt:lpstr>Wingdings 3</vt:lpstr>
      <vt:lpstr>Аспект</vt:lpstr>
      <vt:lpstr>Президентские состязания и Президентские спортивные игры – анализ и итоги проведения.</vt:lpstr>
      <vt:lpstr>Президентские состязания среди учащихся ОУ (6кл).</vt:lpstr>
      <vt:lpstr> Подвижные игры (эстафеты)</vt:lpstr>
      <vt:lpstr>Спортивное многоборье</vt:lpstr>
      <vt:lpstr>Теоретический конкурс</vt:lpstr>
      <vt:lpstr>Легкоатлетическая эстафета</vt:lpstr>
      <vt:lpstr>Итоги  «Президентских состязаний»</vt:lpstr>
      <vt:lpstr>Президентские спортивные игры среди учащихся ОУ 2011-2012г.р.</vt:lpstr>
      <vt:lpstr>Спортивные игры</vt:lpstr>
      <vt:lpstr>Легкая атлетика</vt:lpstr>
      <vt:lpstr>Итоги  Президентских спортивных игр</vt:lpstr>
      <vt:lpstr>Спасибо за внимание.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Олимпиада школьников  по физической культуре:  итоги, проблемы, пути решения</dc:title>
  <dc:creator>Igor</dc:creator>
  <cp:lastModifiedBy>user</cp:lastModifiedBy>
  <cp:revision>39</cp:revision>
  <dcterms:created xsi:type="dcterms:W3CDTF">2022-12-16T17:19:44Z</dcterms:created>
  <dcterms:modified xsi:type="dcterms:W3CDTF">2026-05-05T05:03:45Z</dcterms:modified>
</cp:coreProperties>
</file>