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5" r:id="rId11"/>
    <p:sldId id="275" r:id="rId12"/>
    <p:sldId id="274" r:id="rId13"/>
    <p:sldId id="276" r:id="rId14"/>
    <p:sldId id="266" r:id="rId15"/>
    <p:sldId id="267" r:id="rId16"/>
    <p:sldId id="271" r:id="rId17"/>
    <p:sldId id="272" r:id="rId18"/>
    <p:sldId id="269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94" autoAdjust="0"/>
    <p:restoredTop sz="94660"/>
  </p:normalViewPr>
  <p:slideViewPr>
    <p:cSldViewPr snapToGrid="0" showGuides="1">
      <p:cViewPr varScale="1">
        <p:scale>
          <a:sx n="33" d="100"/>
          <a:sy n="33" d="100"/>
        </p:scale>
        <p:origin x="78" y="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96EA3-575E-75A3-7FAD-9979EA153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C81E4F-71DA-A28C-8A39-5401A2266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AE5884-ED40-61E5-0C3F-B26769EB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7ECAA-6F44-CAB3-0822-A3FDF06E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2E22C1-A6DC-6F35-03A0-264F51A6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97B95-C927-7579-5C70-ED1754D9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FAAAE4-A4C8-6C0E-4435-2B59165DF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397B4-6BA3-2A62-222E-02466025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0A768-3D92-4283-89EE-544E7364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EC2D3F-74C2-922E-DBA9-844822C3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4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3298C0-F4B1-0958-9897-47FC5F52A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617035-C548-9391-0616-94D487B49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F9C343-CE1F-B2F5-FE90-59FE085D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3E520-A672-6E43-0F6C-467F83F2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1B3E6-F87C-9C26-72C7-2C90C24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3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94E62-AB86-BA47-7E8F-0B3279DD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BFC9B-2E14-EE36-E52D-8F955E935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FB46D-CAE3-8BD1-AC32-433F00AD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9A2365-14A0-E940-B869-3F6D021C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AD354-4DA7-2A90-27EF-16C7AD12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5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79B98-FB63-99B3-F1F9-E42726CC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0EB37E-034B-E37E-EF19-09EA8BF93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8C7CA-2759-8703-0CC2-2ABC044D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1CD122-B8EE-957E-589F-C3464C85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0CB130-3ACD-D61A-0202-07DE173B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8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C637F-D5DD-EBA4-3CED-6B216B36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08CACD-D9A9-159F-C5BA-7CEA908D6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0F074E-CDFD-6ECC-FFF8-CF80CB2F3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991A02-899F-FADB-29F6-1AE59ACE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6BB65C-13D9-5939-9692-C811EB76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E56600-7156-9ED0-6D34-413C86E9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70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50D1A-9E2C-278F-3262-D364EF77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7C334B-8108-35A8-E49E-977B58DB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644D08-EDDE-2816-3CD9-9509C53FB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3C2209-D326-F1AD-0AC0-DAB4B75C2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9C1EE7-BC8E-EF13-4DAA-BC1D66E21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79468B-DE26-2156-282D-67F3C89A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5C2B8A-80D4-A08D-3E48-A9220990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DD2A6C-9210-B8AC-B47D-19396343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99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B2F87-D51E-23EF-06D2-F07E683F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A15E6E-7F22-8E29-05E6-D774D722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CB8DB5-BB1B-EB46-28DB-A41A1FC2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C382A0-9AB4-E5E4-29BC-B2BFC342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85A8A7-96B6-80E5-079A-548E2264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255725-FD29-F063-B608-B5E74CDD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A7CD0A-9FB4-4EA6-A6E9-B16997C1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4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51488-DA3F-4FEC-9A51-13E38396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A3AFF7-C606-8501-4102-917A2EA67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EDA58A-C5A6-3451-E04E-F97DB7672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399EFD-015D-3CCD-BD58-D255C81F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225866-8B50-F7B8-94A9-DA997556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3BF36-1FA7-F2AF-2404-655CD565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0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6274A-4264-68F1-F00D-3D4BF5E3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F93147-5E23-9FFB-9A60-BD26D474C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E7DC7E-18A2-A952-22F9-27D0A6FB6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7CCD76-A76C-DF01-D121-67E1DC76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9840F-D5F1-DBC7-F736-F2C8BC29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20F61F-F679-8234-4754-167BE7AE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4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01065-BC11-1C03-E1B3-E14BBB860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0B0D5-8F1E-D32E-6F19-F75E0524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A7A09-8281-2AF8-5848-C0342B8F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F6C9A7-219F-43C9-8CC8-28E2C2259036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5DDDD1-1F9C-EA1A-36E1-1930C724A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6B34BF-72DA-8931-D9D4-1D6429866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A2F8E0-D4FB-4EF8-85D8-D5271876B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C14EC-19A0-052E-977A-59572A25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9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681E6D6-7DEB-AC26-1A01-8208CBDD1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9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человек, женщ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D25ED2-2A48-B387-826A-EBF15C9A8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диаграмм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52FD45A-5F97-8578-A6B1-4AA411975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0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6AC5CE3-556F-65C0-829B-53CFABAFF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текст, человек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63D2534-8997-AF6D-D98F-775F41EB0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1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0EE6A9-7CFD-A84D-03E9-0784D3967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32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текст, костю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416A11E-4A53-BAC9-1A70-2F7FD2AA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4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Печать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500B38D-6DC6-566E-0969-506F2244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5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A44F1E-633D-B790-EDD0-81C3A03F1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91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3CCE49-9417-3115-72CF-AA4E550C7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7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FDC1437-2B2F-FC83-90D1-ACDDC39F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6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6993A9-BA42-C5BB-3CC6-9C254D2AE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37B464-F22F-7CF6-1D1E-22266A6D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BB2ED6-06E6-AB4C-3A84-18D1AC7B5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5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586416-883F-FCC8-07A6-C0937DA4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83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95897A-2E98-FC4F-D214-44BBF32F6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4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FEDC2D-5253-963C-CBF6-C1CE44339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Человеческое лицо, человек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46BA18B-4843-5A62-5FB9-C969A156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66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 Бобряшова</dc:creator>
  <cp:lastModifiedBy>Виктория Бобряшова</cp:lastModifiedBy>
  <cp:revision>8</cp:revision>
  <dcterms:created xsi:type="dcterms:W3CDTF">2026-01-29T05:44:44Z</dcterms:created>
  <dcterms:modified xsi:type="dcterms:W3CDTF">2026-02-25T16:57:51Z</dcterms:modified>
</cp:coreProperties>
</file>