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5" r:id="rId15"/>
    <p:sldId id="266" r:id="rId16"/>
    <p:sldId id="267" r:id="rId17"/>
    <p:sldId id="269" r:id="rId18"/>
    <p:sldId id="270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13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>
                <a:solidFill>
                  <a:srgbClr val="000099"/>
                </a:solidFill>
              </a:defRPr>
            </a:lvl3pPr>
            <a:lvl4pPr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15" descr="t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0" y="214290"/>
            <a:ext cx="7858125" cy="4953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142852"/>
            <a:ext cx="6643734" cy="571504"/>
          </a:xfrm>
        </p:spPr>
        <p:txBody>
          <a:bodyPr>
            <a:noAutofit/>
          </a:bodyPr>
          <a:lstStyle>
            <a:lvl1pPr algn="l">
              <a:defRPr sz="3200" b="1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798D6-487C-4787-B977-E54B9BC530FF}" type="datetimeFigureOut">
              <a:rPr lang="es-ES" smtClean="0"/>
              <a:pPr/>
              <a:t>27/03/2024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B759E-6E08-4AFD-8A36-E69951C2F030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binary_comms_network_istock_4319108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«Возможности российских образовательных онлайн-платформ для подготовки учащихся к успешной сдаче ГИА»</a:t>
            </a:r>
            <a:endParaRPr lang="ru-RU" sz="28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7448872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  <a:latin typeface="+mj-lt"/>
              </a:rPr>
              <a:t>Райзвих Н.С.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+mj-lt"/>
              </a:rPr>
              <a:t>учитель ГБОУ СОШ №2 «ОЦ» 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+mj-lt"/>
              </a:rPr>
              <a:t>с. Борское</a:t>
            </a:r>
            <a:endParaRPr lang="es-ES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E1CFBC-6A45-56EC-FC4B-AFFB4CA94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" y="476672"/>
            <a:ext cx="9036000" cy="3728423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57F76-75B3-C6B3-6844-A205203D6BA1}"/>
              </a:ext>
            </a:extLst>
          </p:cNvPr>
          <p:cNvSpPr txBox="1"/>
          <p:nvPr/>
        </p:nvSpPr>
        <p:spPr>
          <a:xfrm>
            <a:off x="3995936" y="4509120"/>
            <a:ext cx="40324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+   есть готовые варианты</a:t>
            </a:r>
          </a:p>
        </p:txBody>
      </p:sp>
    </p:spTree>
    <p:extLst>
      <p:ext uri="{BB962C8B-B14F-4D97-AF65-F5344CB8AC3E}">
        <p14:creationId xmlns:p14="http://schemas.microsoft.com/office/powerpoint/2010/main" val="312164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DF5E6D-40A1-D8D4-AD15-5DBFEE26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48680"/>
            <a:ext cx="6296904" cy="5496692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AAE52B-CD45-0E44-FE32-B99D3379B904}"/>
              </a:ext>
            </a:extLst>
          </p:cNvPr>
          <p:cNvSpPr txBox="1"/>
          <p:nvPr/>
        </p:nvSpPr>
        <p:spPr>
          <a:xfrm>
            <a:off x="1187624" y="6078487"/>
            <a:ext cx="73448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+ есть возможность получить помощь ИИ-помощника</a:t>
            </a:r>
          </a:p>
        </p:txBody>
      </p:sp>
    </p:spTree>
    <p:extLst>
      <p:ext uri="{BB962C8B-B14F-4D97-AF65-F5344CB8AC3E}">
        <p14:creationId xmlns:p14="http://schemas.microsoft.com/office/powerpoint/2010/main" val="321088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C87B71-E045-74A1-DFAC-59656258B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8640"/>
            <a:ext cx="7452000" cy="6247030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22804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BCA274-F85D-5625-0A8D-5FF0F83CA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88" y="332656"/>
            <a:ext cx="8402223" cy="2152950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2C2E08-33AC-F5E4-A685-6D3186932686}"/>
              </a:ext>
            </a:extLst>
          </p:cNvPr>
          <p:cNvSpPr txBox="1"/>
          <p:nvPr/>
        </p:nvSpPr>
        <p:spPr>
          <a:xfrm>
            <a:off x="755576" y="3198167"/>
            <a:ext cx="7344816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+ есть разноуровневые задания;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+ в группы можно приглашать учеников, добавлять для них задания и следить за успехами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- у заданий нет индивидуальных номеров</a:t>
            </a:r>
          </a:p>
        </p:txBody>
      </p:sp>
    </p:spTree>
    <p:extLst>
      <p:ext uri="{BB962C8B-B14F-4D97-AF65-F5344CB8AC3E}">
        <p14:creationId xmlns:p14="http://schemas.microsoft.com/office/powerpoint/2010/main" val="135439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8F84E9-7716-545D-9954-22428B03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99 баллов </a:t>
            </a:r>
            <a:r>
              <a:rPr lang="en-US" dirty="0"/>
              <a:t>https://99ballov.ru/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E90C4E-73F3-9071-789D-FA212CE8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12776"/>
            <a:ext cx="8784000" cy="3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64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AE8FAE-35B0-8E3A-08B7-EF50913C5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0" y="620688"/>
            <a:ext cx="8712000" cy="4242320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962B2-45F2-BD7E-64C9-6CF3D1E981B5}"/>
              </a:ext>
            </a:extLst>
          </p:cNvPr>
          <p:cNvSpPr txBox="1"/>
          <p:nvPr/>
        </p:nvSpPr>
        <p:spPr>
          <a:xfrm>
            <a:off x="1187624" y="5229200"/>
            <a:ext cx="58326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+ можно составить вариант и решить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 платный ресурс, курсы нужно покупать</a:t>
            </a:r>
          </a:p>
        </p:txBody>
      </p:sp>
    </p:spTree>
    <p:extLst>
      <p:ext uri="{BB962C8B-B14F-4D97-AF65-F5344CB8AC3E}">
        <p14:creationId xmlns:p14="http://schemas.microsoft.com/office/powerpoint/2010/main" val="48757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ФИПИ   </a:t>
            </a:r>
            <a:r>
              <a:rPr lang="en-US" dirty="0"/>
              <a:t>https://ege.fipi.ru/bank/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/>
              <a:t>Presentación </a:t>
            </a:r>
            <a:endParaRPr lang="es-E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1F1D72-34F2-E8A4-0342-E66E8558F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271"/>
            <a:ext cx="9144000" cy="46294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59F2E1-4332-3597-69F7-4F100B122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332656"/>
            <a:ext cx="8496000" cy="5193913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60788F-2F41-61E2-2CCB-138570B6DE7C}"/>
              </a:ext>
            </a:extLst>
          </p:cNvPr>
          <p:cNvSpPr txBox="1"/>
          <p:nvPr/>
        </p:nvSpPr>
        <p:spPr>
          <a:xfrm>
            <a:off x="251520" y="5546854"/>
            <a:ext cx="83529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+ есть возможность проверки ответов;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+ задания используются на реальном экзамене;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задания не структурированы, есть задания старого образца</a:t>
            </a:r>
          </a:p>
        </p:txBody>
      </p:sp>
    </p:spTree>
    <p:extLst>
      <p:ext uri="{BB962C8B-B14F-4D97-AF65-F5344CB8AC3E}">
        <p14:creationId xmlns:p14="http://schemas.microsoft.com/office/powerpoint/2010/main" val="345074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66E929-48E4-253F-91E3-80531E676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42852"/>
            <a:ext cx="6643734" cy="1071570"/>
          </a:xfrm>
        </p:spPr>
        <p:txBody>
          <a:bodyPr/>
          <a:lstStyle/>
          <a:p>
            <a:r>
              <a:rPr lang="ru-RU" dirty="0"/>
              <a:t> </a:t>
            </a:r>
            <a:br>
              <a:rPr lang="ru-RU" dirty="0"/>
            </a:br>
            <a:endParaRPr lang="ru-RU" dirty="0"/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71484174-592D-1245-C810-4D3BBA9A49D6}"/>
              </a:ext>
            </a:extLst>
          </p:cNvPr>
          <p:cNvSpPr txBox="1">
            <a:spLocks/>
          </p:cNvSpPr>
          <p:nvPr/>
        </p:nvSpPr>
        <p:spPr>
          <a:xfrm>
            <a:off x="857224" y="221828"/>
            <a:ext cx="664373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769D91D-F473-0630-03AC-E8D2EE6454B0}"/>
              </a:ext>
            </a:extLst>
          </p:cNvPr>
          <p:cNvSpPr txBox="1">
            <a:spLocks/>
          </p:cNvSpPr>
          <p:nvPr/>
        </p:nvSpPr>
        <p:spPr>
          <a:xfrm>
            <a:off x="857224" y="221828"/>
            <a:ext cx="664373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4100" dirty="0"/>
              <a:t>СДАМ ГИА </a:t>
            </a:r>
            <a:r>
              <a:rPr lang="en-US" sz="4100" dirty="0"/>
              <a:t>https://inf-ege.sdamgia.ru/</a:t>
            </a:r>
            <a:endParaRPr lang="es-E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4193DF-71CC-996D-4A7D-03FB358E2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30"/>
            <a:ext cx="9000000" cy="5423795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96720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05CC22-D9DF-B9C3-242D-D50E24DDC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2"/>
          <a:stretch/>
        </p:blipFill>
        <p:spPr>
          <a:xfrm>
            <a:off x="29068" y="-21298"/>
            <a:ext cx="1656312" cy="1200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97EB45-2FA8-F9E6-1EEC-72B663C3F141}"/>
              </a:ext>
            </a:extLst>
          </p:cNvPr>
          <p:cNvSpPr txBox="1"/>
          <p:nvPr/>
        </p:nvSpPr>
        <p:spPr>
          <a:xfrm>
            <a:off x="1403648" y="578861"/>
            <a:ext cx="771128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+есть возможность составить свой вариант и выдать его ученику (при условии регистрации на сайте);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+ есть решения каждого задания;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+ задания структурированы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EDFDBF5D-FC1F-64B6-B20A-825CB412C77D}"/>
              </a:ext>
            </a:extLst>
          </p:cNvPr>
          <p:cNvSpPr txBox="1">
            <a:spLocks/>
          </p:cNvSpPr>
          <p:nvPr/>
        </p:nvSpPr>
        <p:spPr>
          <a:xfrm>
            <a:off x="2087955" y="177405"/>
            <a:ext cx="664373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4100" dirty="0"/>
              <a:t>СДАМ ГИА </a:t>
            </a:r>
            <a:r>
              <a:rPr lang="en-US" sz="4100" dirty="0"/>
              <a:t>https://inf-ege.sdamgia.ru/</a:t>
            </a:r>
            <a:endParaRPr lang="es-E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90A991-0999-D5E9-5A11-09B165414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387"/>
          <a:stretch/>
        </p:blipFill>
        <p:spPr>
          <a:xfrm>
            <a:off x="2339752" y="2345953"/>
            <a:ext cx="6649378" cy="4415037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89424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FE74BF1-4633-D931-F801-A76B7CEB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https://kompege.ru/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4890E1-DD7D-CEB0-4FB5-C36F56B0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5857"/>
            <a:ext cx="9144000" cy="4186286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71503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EC90D3-98BC-AEE9-A56B-A74871FD1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" y="476672"/>
            <a:ext cx="9144000" cy="4068029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F68A5-1759-CFD8-70ED-467D386F5CEC}"/>
              </a:ext>
            </a:extLst>
          </p:cNvPr>
          <p:cNvSpPr txBox="1"/>
          <p:nvPr/>
        </p:nvSpPr>
        <p:spPr>
          <a:xfrm>
            <a:off x="1475656" y="4653136"/>
            <a:ext cx="640871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+есть возможность решать в имитации КЕГЭ;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+есть ответы;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+ различная сложность заданий;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нет решений заданий;</a:t>
            </a:r>
          </a:p>
        </p:txBody>
      </p:sp>
    </p:spTree>
    <p:extLst>
      <p:ext uri="{BB962C8B-B14F-4D97-AF65-F5344CB8AC3E}">
        <p14:creationId xmlns:p14="http://schemas.microsoft.com/office/powerpoint/2010/main" val="49695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ED0491-866D-57B5-955A-922F2C5C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142852"/>
            <a:ext cx="6643734" cy="693860"/>
          </a:xfrm>
        </p:spPr>
        <p:txBody>
          <a:bodyPr/>
          <a:lstStyle/>
          <a:p>
            <a:r>
              <a:rPr lang="en-US" dirty="0"/>
              <a:t>https://kpolyakov.spb.ru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4F0F7B-3823-DEE7-60F2-CD6F631D8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5" y="836712"/>
            <a:ext cx="9144000" cy="4461536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C2EAB3-6316-620C-43A9-A0E5479913F1}"/>
              </a:ext>
            </a:extLst>
          </p:cNvPr>
          <p:cNvSpPr txBox="1"/>
          <p:nvPr/>
        </p:nvSpPr>
        <p:spPr>
          <a:xfrm>
            <a:off x="683568" y="5298248"/>
            <a:ext cx="626477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+есть возможность решать в имитации КЕГЭ;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+есть ответы;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+ различная сложность заданий;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- нет решений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400384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E2451E-B15C-3067-F109-01D7A984F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ЕГЭ от Яндекса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575411-9E10-3B82-9519-45B5025D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3212224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3641177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ApprovedAutomatic</ApprovalStatus>
    <EditorialTags xmlns="9d035d7d-02e5-4a00-8b62-9a556aabc7b5" xsi:nil="true"/>
    <MarketSpecific xmlns="9d035d7d-02e5-4a00-8b62-9a556aabc7b5" xsi:nil="true"/>
    <TPLaunchHelpLinkType xmlns="9d035d7d-02e5-4a00-8b62-9a556aabc7b5">Template</TPLaunchHelpLinkType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 xsi:nil="true"/>
    <IntlLangReview xmlns="9d035d7d-02e5-4a00-8b62-9a556aabc7b5" xsi:nil="true"/>
    <NumericId xmlns="9d035d7d-02e5-4a00-8b62-9a556aabc7b5" xsi:nil="true"/>
    <OOCacheId xmlns="9d035d7d-02e5-4a00-8b62-9a556aabc7b5">4bc020ba-160f-4425-a1d8-b66755ffa79f</OOCacheId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>PN101970760</Providers>
    <TPAppVersion xmlns="9d035d7d-02e5-4a00-8b62-9a556aabc7b5" xsi:nil="true"/>
    <IsSearchable xmlns="9d035d7d-02e5-4a00-8b62-9a556aabc7b5">false</IsSearchable>
    <EditorialStatus xmlns="9d035d7d-02e5-4a00-8b62-9a556aabc7b5">Complete</EditorialStatus>
    <UALocComments xmlns="9d035d7d-02e5-4a00-8b62-9a556aabc7b5" xsi:nil="true"/>
    <CSXHash xmlns="9d035d7d-02e5-4a00-8b62-9a556aabc7b5">YxjsB4RZ02KkpBPHLIsl4045YRb6oKG26vU7BJkLyx8=</CSXHash>
    <DirectSourceMarket xmlns="9d035d7d-02e5-4a00-8b62-9a556aabc7b5" xsi:nil="true"/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2 Community Trusted</TrustLevel>
    <UALocRecommendation xmlns="9d035d7d-02e5-4a00-8b62-9a556aabc7b5">Localize</UALocRecommendation>
    <TPApplication xmlns="9d035d7d-02e5-4a00-8b62-9a556aabc7b5" xsi:nil="true"/>
    <AssetId xmlns="9d035d7d-02e5-4a00-8b62-9a556aabc7b5">TP101973520</AssetId>
    <APEditor xmlns="9d035d7d-02e5-4a00-8b62-9a556aabc7b5">
      <UserInfo>
        <DisplayName/>
        <AccountId xsi:nil="true"/>
        <AccountType/>
      </UserInfo>
    </APEditor>
    <PrimaryImageGen xmlns="9d035d7d-02e5-4a00-8b62-9a556aabc7b5">true</PrimaryImageGen>
    <TPInstallLocation xmlns="9d035d7d-02e5-4a00-8b62-9a556aabc7b5" xsi:nil="true"/>
    <Manager xmlns="9d035d7d-02e5-4a00-8b62-9a556aabc7b5" xsi:nil="true"/>
    <ParentAssetId xmlns="9d035d7d-02e5-4a00-8b62-9a556aabc7b5">TC101973522</ParentAssetId>
    <SubmitterId xmlns="9d035d7d-02e5-4a00-8b62-9a556aabc7b5">S-1-10-0-6-35757-842399744</SubmitterId>
    <TemplateStatus xmlns="9d035d7d-02e5-4a00-8b62-9a556aabc7b5" xsi:nil="true"/>
    <APAuthor xmlns="9d035d7d-02e5-4a00-8b62-9a556aabc7b5">
      <UserInfo>
        <DisplayName/>
        <AccountId>555</AccountId>
        <AccountType/>
      </UserInfo>
    </APAuthor>
    <TPCommandLine xmlns="9d035d7d-02e5-4a00-8b62-9a556aabc7b5" xsi:nil="true"/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269191</Value>
      <Value>424311</Value>
    </PublishStatusLookup>
    <SourceTitle xmlns="9d035d7d-02e5-4a00-8b62-9a556aabc7b5" xsi:nil="true"/>
    <AcquiredFrom xmlns="9d035d7d-02e5-4a00-8b62-9a556aabc7b5" xsi:nil="true"/>
    <CSXSubmissionMarket xmlns="9d035d7d-02e5-4a00-8b62-9a556aabc7b5">3</CSXSubmissionMarket>
    <Markets xmlns="9d035d7d-02e5-4a00-8b62-9a556aabc7b5">
      <Value>3</Value>
    </Markets>
    <OriginalSourceMarket xmlns="9d035d7d-02e5-4a00-8b62-9a556aabc7b5" xsi:nil="true"/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 xsi:nil="true"/>
    <AverageRating xmlns="9d035d7d-02e5-4a00-8b62-9a556aabc7b5" xsi:nil="true"/>
    <AssetStart xmlns="9d035d7d-02e5-4a00-8b62-9a556aabc7b5">2010-08-06T11:37:34+00:00</AssetStart>
    <TPComponent xmlns="9d035d7d-02e5-4a00-8b62-9a556aabc7b5" xsi:nil="true"/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 xsi:nil="true"/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2010-08-06T11:37:34+00:00</CSXSubmissionDate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LocProcessedForMarketsLookup xmlns="9d035d7d-02e5-4a00-8b62-9a556aabc7b5" xsi:nil="true"/>
    <LocOverallHandbackStatusLookup xmlns="9d035d7d-02e5-4a00-8b62-9a556aabc7b5" xsi:nil="true"/>
    <LocLastLocAttemptVersionLookup xmlns="9d035d7d-02e5-4a00-8b62-9a556aabc7b5">54</LocLastLocAttemptVersionLookup>
    <LocNewPublishedVersionLookup xmlns="9d035d7d-02e5-4a00-8b62-9a556aabc7b5" xsi:nil="true"/>
    <LocProcessedForHandoffsLookup xmlns="9d035d7d-02e5-4a00-8b62-9a556aabc7b5" xsi:nil="true"/>
    <CampaignTagsTaxHTField0 xmlns="9d035d7d-02e5-4a00-8b62-9a556aabc7b5">
      <Terms xmlns="http://schemas.microsoft.com/office/infopath/2007/PartnerControls"/>
    </CampaignTagsTaxHTField0>
    <LocLastLocAttemptVersionTypeLookup xmlns="9d035d7d-02e5-4a00-8b62-9a556aabc7b5" xsi:nil="true"/>
    <LocOverallLocStatusLookup xmlns="9d035d7d-02e5-4a00-8b62-9a556aabc7b5" xsi:nil="true"/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LocPublishedDependentAssetsLookup xmlns="9d035d7d-02e5-4a00-8b62-9a556aabc7b5" xsi:nil="true"/>
    <LocPublishedLinkedAssetsLookup xmlns="9d035d7d-02e5-4a00-8b62-9a556aabc7b5" xsi:nil="true"/>
    <RecommendationsModifier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OverallPreviewStatusLookup xmlns="9d035d7d-02e5-4a00-8b62-9a556aabc7b5" xsi:nil="true"/>
    <LocOverallPublishStatusLookup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8235E902-6269-42A5-B448-B6FEB02F0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BC0E9F-29AF-4A6F-AB38-EA4BC72DD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F3752-B0C8-407D-A6AF-CDD4DC73B15F}">
  <ds:schemaRefs>
    <ds:schemaRef ds:uri="http://schemas.microsoft.com/office/2006/metadata/properties"/>
    <ds:schemaRef ds:uri="http://schemas.microsoft.com/office/infopath/2007/PartnerControls"/>
    <ds:schemaRef ds:uri="9d035d7d-02e5-4a00-8b62-9a556aabc7b5"/>
    <ds:schemaRef ds:uri="91e8d559-4d54-460d-ba58-5d5027f88b4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Двоичный код</Template>
  <TotalTime>113</TotalTime>
  <Words>228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Tema de Office</vt:lpstr>
      <vt:lpstr>«Возможности российских образовательных онлайн-платформ для подготовки учащихся к успешной сдаче ГИА»</vt:lpstr>
      <vt:lpstr>ФИПИ   https://ege.fipi.ru/bank/</vt:lpstr>
      <vt:lpstr>Презентация PowerPoint</vt:lpstr>
      <vt:lpstr>  </vt:lpstr>
      <vt:lpstr>Презентация PowerPoint</vt:lpstr>
      <vt:lpstr>https://kompege.ru/</vt:lpstr>
      <vt:lpstr>Презентация PowerPoint</vt:lpstr>
      <vt:lpstr>https://kpolyakov.spb.ru</vt:lpstr>
      <vt:lpstr>ЕГЭ от Яндекса </vt:lpstr>
      <vt:lpstr>Презентация PowerPoint</vt:lpstr>
      <vt:lpstr>Презентация PowerPoint</vt:lpstr>
      <vt:lpstr>Презентация PowerPoint</vt:lpstr>
      <vt:lpstr>Презентация PowerPoint</vt:lpstr>
      <vt:lpstr>99 баллов https://99ballov.ru/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«Возможности российских образовательных онлайн-платформ для подготовки учащихся к успешной сдаче ГИА»</dc:title>
  <dc:creator>Наталья Райзвих</dc:creator>
  <cp:lastModifiedBy>Наталья Райзвих</cp:lastModifiedBy>
  <cp:revision>1</cp:revision>
  <dcterms:created xsi:type="dcterms:W3CDTF">2024-03-27T15:59:27Z</dcterms:created>
  <dcterms:modified xsi:type="dcterms:W3CDTF">2024-03-27T17:53:12Z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ImageGenCounter">
    <vt:i4>0</vt:i4>
  </property>
  <property fmtid="{D5CDD505-2E9C-101B-9397-08002B2CF9AE}" pid="4" name="ImageGenStatus">
    <vt:i4>0</vt:i4>
  </property>
  <property fmtid="{D5CDD505-2E9C-101B-9397-08002B2CF9AE}" pid="5" name="PolicheckStatus">
    <vt:i4>3</vt:i4>
  </property>
  <property fmtid="{D5CDD505-2E9C-101B-9397-08002B2CF9AE}" pid="6" name="Applications">
    <vt:lpwstr>53;#;#407;#</vt:lpwstr>
  </property>
  <property fmtid="{D5CDD505-2E9C-101B-9397-08002B2CF9AE}" pid="7" name="PolicheckCounter">
    <vt:i4>1</vt:i4>
  </property>
  <property fmtid="{D5CDD505-2E9C-101B-9397-08002B2CF9AE}" pid="8" name="ImageGenTimestamp">
    <vt:filetime>2010-08-06T11:37:34Z</vt:filetime>
  </property>
  <property fmtid="{D5CDD505-2E9C-101B-9397-08002B2CF9AE}" pid="9" name="PolicheckTimestamp">
    <vt:filetime>2011-04-27T19:07:12Z</vt:filetime>
  </property>
</Properties>
</file>