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1" r:id="rId6"/>
    <p:sldId id="276" r:id="rId7"/>
    <p:sldId id="277" r:id="rId8"/>
    <p:sldId id="272" r:id="rId9"/>
    <p:sldId id="278" r:id="rId10"/>
    <p:sldId id="264" r:id="rId11"/>
    <p:sldId id="265" r:id="rId12"/>
    <p:sldId id="266" r:id="rId13"/>
    <p:sldId id="267" r:id="rId14"/>
    <p:sldId id="275" r:id="rId15"/>
    <p:sldId id="270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5296-BF33-4897-B242-6A9C7D11297A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4556E-62C1-41D9-97A4-AEBC271839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40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54556E-62C1-41D9-97A4-AEBC2718399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453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54556E-62C1-41D9-97A4-AEBC2718399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872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149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983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2931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098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7747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041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119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16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8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77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06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91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52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05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449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428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64894-9873-4FAF-925B-0AC2A791502D}" type="datetimeFigureOut">
              <a:rPr lang="ru-RU" smtClean="0"/>
              <a:t>21.08.2024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297ED40-D5BF-4AF1-A080-C81AF2A2E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01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07817"/>
            <a:ext cx="7766936" cy="4939915"/>
          </a:xfrm>
        </p:spPr>
        <p:txBody>
          <a:bodyPr/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 </a:t>
            </a:r>
            <a:b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Изобразительная деятельность, как одна из практик  воспитания  дошкольников»</a:t>
            </a:r>
            <a:b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96145" y="5147732"/>
            <a:ext cx="4419600" cy="1557868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Лашкина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Николаевна, воспитатель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сада «Дельфин»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Нефтегорска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0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054" y="0"/>
            <a:ext cx="8040947" cy="117763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ежучережденческий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по спортивному ориентированию, посвящённый международному Дню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2" y="807499"/>
            <a:ext cx="6322983" cy="3556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965" y="3514093"/>
            <a:ext cx="5667632" cy="3343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656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054" y="0"/>
            <a:ext cx="8040947" cy="117763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ежучережденческий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по спортивному ориентированию, посвящённый международному Дню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1" y="870170"/>
            <a:ext cx="6302754" cy="47270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444" y="2444113"/>
            <a:ext cx="5653719" cy="4413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54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054" y="0"/>
            <a:ext cx="8040947" cy="117763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ежучережденческий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по спортивному ориентированию, посвящённый международному Дню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164" y="2012372"/>
            <a:ext cx="6109854" cy="4727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834736"/>
            <a:ext cx="5888182" cy="4416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330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054" y="0"/>
            <a:ext cx="8040947" cy="1177636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ежучережденческий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по спортивному ориентированию, посвящённый международному Дню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618" y="862445"/>
            <a:ext cx="7827818" cy="5870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06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8" y="133285"/>
            <a:ext cx="4686300" cy="66271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613" y="133285"/>
            <a:ext cx="4698110" cy="66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5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6581" y="332509"/>
            <a:ext cx="8866909" cy="4304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600" u="sng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Выдающиеся </a:t>
            </a:r>
            <a:r>
              <a:rPr lang="ru-RU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Я.А. Коменский, И.Г. Песталоцци, Ф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Фребель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многие русские преподаватели, педагоги и психологи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считали, что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Изобразительная деятельность влияет на всесторонне развитие личности ребёнка» 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73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49236"/>
            <a:ext cx="8596668" cy="2687782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  <a:endParaRPr lang="ru-RU" sz="6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16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8" y="133285"/>
            <a:ext cx="4686300" cy="66271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3613" y="133285"/>
            <a:ext cx="4698110" cy="664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94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6474" y="775853"/>
            <a:ext cx="87837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  воспитания детей, где есть возможность пробовать, искать, экспериментировать и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самовыражаться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57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455" y="0"/>
            <a:ext cx="8423564" cy="688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Воспитать эстетические чувства к различным объектам и явлениям окружающего мира.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Приобщить к традициям и великому культурному наследию Российского народа.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условия для становления эстетического, эмоционально-ценностного отношения  к окружающему миру для гармонизации внешнего и внутреннего мира ребёнка.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условия для раскрытия детьми базовых ценностей (</a:t>
            </a: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Родина и природа; человек, семья, дружба, сотрудничество; знания; здоровье; труд; культура и красота)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их проживания в разных видах художественно-творческой деятельности.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целостную картину мира на основе интеграции интеллектуального и эмоционально-образного способов освоения детьми.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50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618" y="498762"/>
            <a:ext cx="8839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Родины и природы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лежат в основе патриотического направления воспитания.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семьи, дружбы, сотрудничества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лежат в основе социального направления воспитания.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лежит в основе познавательного направления воспитания.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 в основе физического и оздоровительного направления воспитания.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лежит в основе трудового направления воспитания.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 красоты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лежат в основе этико-эстетического направления воспитания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39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91" y="138545"/>
            <a:ext cx="9185564" cy="692727"/>
          </a:xfrm>
        </p:spPr>
        <p:txBody>
          <a:bodyPr>
            <a:noAutofit/>
          </a:bodyPr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Учрежденческое мероприятие посвящённое «Дню защиты детей»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" y="831272"/>
            <a:ext cx="5985162" cy="4488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2244437"/>
            <a:ext cx="5985163" cy="4488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265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"/>
            <a:ext cx="8686800" cy="969818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Учрежденческое мероприятие посвящённое «Дню защиты детей»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514346"/>
            <a:ext cx="5816603" cy="4362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858" y="2216727"/>
            <a:ext cx="6056742" cy="4542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91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345" y="221673"/>
            <a:ext cx="9393382" cy="637309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родителей, нетрадиционной техникой рисования 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«Поляна цветов»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5" y="1025236"/>
            <a:ext cx="6192981" cy="46447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654" y="2597727"/>
            <a:ext cx="5680364" cy="4260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1095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345" y="221673"/>
            <a:ext cx="9393382" cy="637309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для родителей, нетрадиционной техникой рисования 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«Поляна цветов»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025236"/>
            <a:ext cx="6003636" cy="4502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480" y="2299854"/>
            <a:ext cx="6138520" cy="466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2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290</TotalTime>
  <Words>305</Words>
  <Application>Microsoft Office PowerPoint</Application>
  <PresentationFormat>Широкоэкранный</PresentationFormat>
  <Paragraphs>33</Paragraphs>
  <Slides>16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Аспект</vt:lpstr>
      <vt:lpstr>  Практикум  «Изобразительная деятельность, как одна из практик  воспитания  дошкольников»   </vt:lpstr>
      <vt:lpstr>Презентация PowerPoint</vt:lpstr>
      <vt:lpstr>Презентация PowerPoint</vt:lpstr>
      <vt:lpstr>Презентация PowerPoint</vt:lpstr>
      <vt:lpstr>Презентация PowerPoint</vt:lpstr>
      <vt:lpstr>Учрежденческое мероприятие посвящённое «Дню защиты детей»</vt:lpstr>
      <vt:lpstr>Учрежденческое мероприятие посвящённое «Дню защиты детей»</vt:lpstr>
      <vt:lpstr>Мастер-класс для родителей, нетрадиционной техникой рисования  «Поляна цветов»</vt:lpstr>
      <vt:lpstr>Мастер-класс для родителей, нетрадиционной техникой рисования  «Поляна цветов»</vt:lpstr>
      <vt:lpstr>Межучережденческий фестиваль по спортивному ориентированию, посвящённый международному Дню семьи.</vt:lpstr>
      <vt:lpstr>Межучережденческий фестиваль по спортивному ориентированию, посвящённый международному Дню семьи.</vt:lpstr>
      <vt:lpstr>Межучережденческий фестиваль по спортивному ориентированию, посвящённый международному Дню семьи.</vt:lpstr>
      <vt:lpstr>Межучережденческий фестиваль по спортивному ориентированию, посвящённый международному Дню семьи.</vt:lpstr>
      <vt:lpstr>Презентация PowerPoint</vt:lpstr>
      <vt:lpstr>Презентация PowerPoint</vt:lpstr>
      <vt:lpstr>Спасибо за внимание!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18</cp:revision>
  <dcterms:created xsi:type="dcterms:W3CDTF">2024-08-20T21:46:27Z</dcterms:created>
  <dcterms:modified xsi:type="dcterms:W3CDTF">2024-08-21T07:37:22Z</dcterms:modified>
</cp:coreProperties>
</file>