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41" autoAdjust="0"/>
    <p:restoredTop sz="94660"/>
  </p:normalViewPr>
  <p:slideViewPr>
    <p:cSldViewPr>
      <p:cViewPr>
        <p:scale>
          <a:sx n="88" d="100"/>
          <a:sy n="88" d="100"/>
        </p:scale>
        <p:origin x="-2304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08AF34-18FD-4BC7-9A7C-4901FA1C7AF7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</dgm:pt>
    <dgm:pt modelId="{01D06261-B12D-47B7-8BA9-C20EBCED292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700" b="1" i="0" u="none" strike="noStrike" cap="none" normalizeH="0" baseline="0" dirty="0" smtClean="0">
              <a:ln/>
              <a:effectLst/>
              <a:latin typeface="Times New Roman" pitchFamily="18" charset="0"/>
            </a:rPr>
            <a:t>СТРУКТУРИРОВАНИЕ ЭКОЛОГИЧЕСКОГО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700" b="1" i="0" u="none" strike="noStrike" cap="none" normalizeH="0" baseline="0" dirty="0" smtClean="0">
              <a:ln/>
              <a:effectLst/>
              <a:latin typeface="Times New Roman" pitchFamily="18" charset="0"/>
            </a:rPr>
            <a:t>СОДЕРЖАНИЯ КУРСА БИОЛОГИИ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200" b="1" i="0" u="none" strike="noStrike" cap="none" normalizeH="0" baseline="0" dirty="0" smtClean="0">
              <a:ln/>
              <a:effectLst/>
              <a:latin typeface="Times New Roman" pitchFamily="18" charset="0"/>
            </a:rPr>
            <a:t> </a:t>
          </a:r>
        </a:p>
      </dgm:t>
    </dgm:pt>
    <dgm:pt modelId="{31C9E7C3-B3F6-413F-A77A-1F96D04345A7}" type="parTrans" cxnId="{D6795955-ACCD-4B27-93C8-6FD0C698340C}">
      <dgm:prSet/>
      <dgm:spPr/>
      <dgm:t>
        <a:bodyPr/>
        <a:lstStyle/>
        <a:p>
          <a:endParaRPr lang="ru-RU"/>
        </a:p>
      </dgm:t>
    </dgm:pt>
    <dgm:pt modelId="{1BAF8408-1D4D-476A-8CE9-687518E74EAF}" type="sibTrans" cxnId="{D6795955-ACCD-4B27-93C8-6FD0C698340C}">
      <dgm:prSet/>
      <dgm:spPr/>
      <dgm:t>
        <a:bodyPr/>
        <a:lstStyle/>
        <a:p>
          <a:endParaRPr lang="ru-RU"/>
        </a:p>
      </dgm:t>
    </dgm:pt>
    <dgm:pt modelId="{05EBE6E4-BD07-4CE7-8095-8DD8A07C984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700" b="1" i="0" u="none" strike="noStrike" cap="none" normalizeH="0" baseline="0" smtClean="0">
              <a:ln/>
              <a:effectLst/>
              <a:latin typeface="Times New Roman" pitchFamily="18" charset="0"/>
            </a:rPr>
            <a:t>СОВРЕМЕННЫЕ ПЕДАГОГИЧЕСКИЕ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700" b="1" i="0" u="none" strike="noStrike" cap="none" normalizeH="0" baseline="0" smtClean="0">
              <a:ln/>
              <a:effectLst/>
              <a:latin typeface="Times New Roman" pitchFamily="18" charset="0"/>
            </a:rPr>
            <a:t> ТЕХНОЛОГИИ</a:t>
          </a:r>
          <a:endParaRPr kumimoji="0" lang="ru-RU" sz="1700" b="1" i="0" u="none" strike="noStrike" cap="none" normalizeH="0" baseline="0" dirty="0" smtClean="0">
            <a:ln/>
            <a:effectLst/>
            <a:latin typeface="Times New Roman" pitchFamily="18" charset="0"/>
          </a:endParaRPr>
        </a:p>
      </dgm:t>
    </dgm:pt>
    <dgm:pt modelId="{772B6305-3D7A-4458-AC33-21857AF8DAFC}" type="parTrans" cxnId="{FB6BF9B1-0452-46A3-A160-AC7A34A9B5CC}">
      <dgm:prSet/>
      <dgm:spPr/>
      <dgm:t>
        <a:bodyPr/>
        <a:lstStyle/>
        <a:p>
          <a:endParaRPr lang="ru-RU"/>
        </a:p>
      </dgm:t>
    </dgm:pt>
    <dgm:pt modelId="{9BDDCC36-B2A3-48CF-A31C-B24FED0B2725}" type="sibTrans" cxnId="{FB6BF9B1-0452-46A3-A160-AC7A34A9B5CC}">
      <dgm:prSet/>
      <dgm:spPr/>
      <dgm:t>
        <a:bodyPr/>
        <a:lstStyle/>
        <a:p>
          <a:endParaRPr lang="ru-RU"/>
        </a:p>
      </dgm:t>
    </dgm:pt>
    <dgm:pt modelId="{AD594BE1-0012-4F9D-AB5E-59B65F3D7AE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700" b="1" i="0" u="none" strike="noStrike" cap="none" normalizeH="0" baseline="0" smtClean="0">
              <a:ln/>
              <a:effectLst/>
              <a:latin typeface="Times New Roman" pitchFamily="18" charset="0"/>
            </a:rPr>
            <a:t>УЧАСТИЕ В ПРЕДМЕТНЫХ НЕДЕЛЯХ</a:t>
          </a:r>
          <a:endParaRPr kumimoji="0" lang="ru-RU" sz="1700" b="1" i="0" u="none" strike="noStrike" cap="none" normalizeH="0" baseline="0" dirty="0" smtClean="0">
            <a:ln/>
            <a:effectLst/>
            <a:latin typeface="Times New Roman" pitchFamily="18" charset="0"/>
          </a:endParaRPr>
        </a:p>
      </dgm:t>
    </dgm:pt>
    <dgm:pt modelId="{06A1B14D-089E-46DB-97DE-68FC33C73040}" type="parTrans" cxnId="{BBC555B7-4002-4ABD-9C21-C04E354E607F}">
      <dgm:prSet/>
      <dgm:spPr/>
      <dgm:t>
        <a:bodyPr/>
        <a:lstStyle/>
        <a:p>
          <a:endParaRPr lang="ru-RU"/>
        </a:p>
      </dgm:t>
    </dgm:pt>
    <dgm:pt modelId="{8FC2D60F-134E-4454-AD49-C040411EA0D2}" type="sibTrans" cxnId="{BBC555B7-4002-4ABD-9C21-C04E354E607F}">
      <dgm:prSet/>
      <dgm:spPr/>
      <dgm:t>
        <a:bodyPr/>
        <a:lstStyle/>
        <a:p>
          <a:endParaRPr lang="ru-RU"/>
        </a:p>
      </dgm:t>
    </dgm:pt>
    <dgm:pt modelId="{9F64DACC-A5F1-4AE3-90C3-6C38AAD94CC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700" b="1" i="0" u="none" strike="noStrike" cap="none" normalizeH="0" baseline="0" smtClean="0">
              <a:ln/>
              <a:effectLst/>
              <a:latin typeface="Times New Roman" pitchFamily="18" charset="0"/>
            </a:rPr>
            <a:t>УЧАСТИЕ В ОЛИМПИАДАХ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700" b="1" i="0" u="none" strike="noStrike" cap="none" normalizeH="0" baseline="0" smtClean="0">
              <a:ln/>
              <a:effectLst/>
              <a:latin typeface="Times New Roman" pitchFamily="18" charset="0"/>
            </a:rPr>
            <a:t> ПО БИОЛОГИИ И ЭКОЛОГИИ</a:t>
          </a:r>
          <a:endParaRPr kumimoji="0" lang="ru-RU" sz="1700" b="1" i="0" u="none" strike="noStrike" cap="none" normalizeH="0" baseline="0" dirty="0" smtClean="0">
            <a:ln/>
            <a:effectLst/>
            <a:latin typeface="Times New Roman" pitchFamily="18" charset="0"/>
          </a:endParaRPr>
        </a:p>
      </dgm:t>
    </dgm:pt>
    <dgm:pt modelId="{C52949B3-C393-48C6-9826-A41C9183FDCB}" type="parTrans" cxnId="{237EA99B-7FA0-49CE-8452-8C24B7CB09FF}">
      <dgm:prSet/>
      <dgm:spPr/>
      <dgm:t>
        <a:bodyPr/>
        <a:lstStyle/>
        <a:p>
          <a:endParaRPr lang="ru-RU"/>
        </a:p>
      </dgm:t>
    </dgm:pt>
    <dgm:pt modelId="{52E59810-B68E-43CC-8DCB-02E1F4F7FB20}" type="sibTrans" cxnId="{237EA99B-7FA0-49CE-8452-8C24B7CB09FF}">
      <dgm:prSet/>
      <dgm:spPr/>
      <dgm:t>
        <a:bodyPr/>
        <a:lstStyle/>
        <a:p>
          <a:endParaRPr lang="ru-RU"/>
        </a:p>
      </dgm:t>
    </dgm:pt>
    <dgm:pt modelId="{E7BC2A4F-2B6F-4E6B-A15A-3B06CBFBA42A}" type="pres">
      <dgm:prSet presAssocID="{A408AF34-18FD-4BC7-9A7C-4901FA1C7AF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9387926-FC04-45EF-B57D-3AAA06C310B0}" type="pres">
      <dgm:prSet presAssocID="{01D06261-B12D-47B7-8BA9-C20EBCED2925}" presName="hierRoot1" presStyleCnt="0">
        <dgm:presLayoutVars>
          <dgm:hierBranch val="r"/>
        </dgm:presLayoutVars>
      </dgm:prSet>
      <dgm:spPr/>
    </dgm:pt>
    <dgm:pt modelId="{DD01F8A4-FFD8-4EB1-8E65-C37B57FEB27F}" type="pres">
      <dgm:prSet presAssocID="{01D06261-B12D-47B7-8BA9-C20EBCED2925}" presName="rootComposite1" presStyleCnt="0"/>
      <dgm:spPr/>
    </dgm:pt>
    <dgm:pt modelId="{0F94CB55-22D3-42AF-B62A-41E35E772061}" type="pres">
      <dgm:prSet presAssocID="{01D06261-B12D-47B7-8BA9-C20EBCED2925}" presName="rootText1" presStyleLbl="node0" presStyleIdx="0" presStyleCnt="1" custScaleX="297777" custLinFactNeighborX="-13850" custLinFactNeighborY="-1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E63430-6422-44AD-ACB1-28322811CDDF}" type="pres">
      <dgm:prSet presAssocID="{01D06261-B12D-47B7-8BA9-C20EBCED292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50C6D4F-8076-4285-9378-0F4997CE48E0}" type="pres">
      <dgm:prSet presAssocID="{01D06261-B12D-47B7-8BA9-C20EBCED2925}" presName="hierChild2" presStyleCnt="0"/>
      <dgm:spPr/>
    </dgm:pt>
    <dgm:pt modelId="{F69713D2-EEE9-47E8-8EEF-6531C31DBC2E}" type="pres">
      <dgm:prSet presAssocID="{772B6305-3D7A-4458-AC33-21857AF8DAFC}" presName="Name50" presStyleLbl="parChTrans1D2" presStyleIdx="0" presStyleCnt="3"/>
      <dgm:spPr/>
      <dgm:t>
        <a:bodyPr/>
        <a:lstStyle/>
        <a:p>
          <a:endParaRPr lang="ru-RU"/>
        </a:p>
      </dgm:t>
    </dgm:pt>
    <dgm:pt modelId="{61F163DE-FA89-465D-9B66-2D24BDD554FF}" type="pres">
      <dgm:prSet presAssocID="{05EBE6E4-BD07-4CE7-8095-8DD8A07C9842}" presName="hierRoot2" presStyleCnt="0">
        <dgm:presLayoutVars>
          <dgm:hierBranch/>
        </dgm:presLayoutVars>
      </dgm:prSet>
      <dgm:spPr/>
    </dgm:pt>
    <dgm:pt modelId="{AEE5E83A-1726-4B82-BF4A-55EA0A4DB809}" type="pres">
      <dgm:prSet presAssocID="{05EBE6E4-BD07-4CE7-8095-8DD8A07C9842}" presName="rootComposite" presStyleCnt="0"/>
      <dgm:spPr/>
    </dgm:pt>
    <dgm:pt modelId="{49BBB3CD-9955-43FA-8D76-BBF40042D828}" type="pres">
      <dgm:prSet presAssocID="{05EBE6E4-BD07-4CE7-8095-8DD8A07C9842}" presName="rootText" presStyleLbl="node2" presStyleIdx="0" presStyleCnt="3" custScaleX="2074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7A4F1E-72BE-48BF-8BC3-292FB2928747}" type="pres">
      <dgm:prSet presAssocID="{05EBE6E4-BD07-4CE7-8095-8DD8A07C9842}" presName="rootConnector" presStyleLbl="node2" presStyleIdx="0" presStyleCnt="3"/>
      <dgm:spPr/>
      <dgm:t>
        <a:bodyPr/>
        <a:lstStyle/>
        <a:p>
          <a:endParaRPr lang="ru-RU"/>
        </a:p>
      </dgm:t>
    </dgm:pt>
    <dgm:pt modelId="{60D7C455-4A31-479D-8E88-5B1AD394CB59}" type="pres">
      <dgm:prSet presAssocID="{05EBE6E4-BD07-4CE7-8095-8DD8A07C9842}" presName="hierChild4" presStyleCnt="0"/>
      <dgm:spPr/>
    </dgm:pt>
    <dgm:pt modelId="{9768462B-B527-41EE-94B2-E3182F72B620}" type="pres">
      <dgm:prSet presAssocID="{05EBE6E4-BD07-4CE7-8095-8DD8A07C9842}" presName="hierChild5" presStyleCnt="0"/>
      <dgm:spPr/>
    </dgm:pt>
    <dgm:pt modelId="{A6F846AF-81EA-4C2E-B01E-94D274B35319}" type="pres">
      <dgm:prSet presAssocID="{06A1B14D-089E-46DB-97DE-68FC33C73040}" presName="Name50" presStyleLbl="parChTrans1D2" presStyleIdx="1" presStyleCnt="3"/>
      <dgm:spPr/>
      <dgm:t>
        <a:bodyPr/>
        <a:lstStyle/>
        <a:p>
          <a:endParaRPr lang="ru-RU"/>
        </a:p>
      </dgm:t>
    </dgm:pt>
    <dgm:pt modelId="{C209D44E-E88D-4CCC-BB74-83544C0D55E1}" type="pres">
      <dgm:prSet presAssocID="{AD594BE1-0012-4F9D-AB5E-59B65F3D7AED}" presName="hierRoot2" presStyleCnt="0">
        <dgm:presLayoutVars>
          <dgm:hierBranch/>
        </dgm:presLayoutVars>
      </dgm:prSet>
      <dgm:spPr/>
    </dgm:pt>
    <dgm:pt modelId="{96940A33-9279-4D92-8E0E-52CACAC73396}" type="pres">
      <dgm:prSet presAssocID="{AD594BE1-0012-4F9D-AB5E-59B65F3D7AED}" presName="rootComposite" presStyleCnt="0"/>
      <dgm:spPr/>
    </dgm:pt>
    <dgm:pt modelId="{473A8C06-5313-4FE6-B490-93C715B1C018}" type="pres">
      <dgm:prSet presAssocID="{AD594BE1-0012-4F9D-AB5E-59B65F3D7AED}" presName="rootText" presStyleLbl="node2" presStyleIdx="1" presStyleCnt="3" custScaleX="2084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DD387D-34D3-4089-9B5F-A33676C665FB}" type="pres">
      <dgm:prSet presAssocID="{AD594BE1-0012-4F9D-AB5E-59B65F3D7AED}" presName="rootConnector" presStyleLbl="node2" presStyleIdx="1" presStyleCnt="3"/>
      <dgm:spPr/>
      <dgm:t>
        <a:bodyPr/>
        <a:lstStyle/>
        <a:p>
          <a:endParaRPr lang="ru-RU"/>
        </a:p>
      </dgm:t>
    </dgm:pt>
    <dgm:pt modelId="{DF0B8C7D-0CA0-4721-B8C5-88CC986B946D}" type="pres">
      <dgm:prSet presAssocID="{AD594BE1-0012-4F9D-AB5E-59B65F3D7AED}" presName="hierChild4" presStyleCnt="0"/>
      <dgm:spPr/>
    </dgm:pt>
    <dgm:pt modelId="{632AAB9C-0CC4-453F-868C-5095238B4E8A}" type="pres">
      <dgm:prSet presAssocID="{AD594BE1-0012-4F9D-AB5E-59B65F3D7AED}" presName="hierChild5" presStyleCnt="0"/>
      <dgm:spPr/>
    </dgm:pt>
    <dgm:pt modelId="{A300E7C9-15CE-4EDF-ADE6-4319FEDF4636}" type="pres">
      <dgm:prSet presAssocID="{C52949B3-C393-48C6-9826-A41C9183FDCB}" presName="Name50" presStyleLbl="parChTrans1D2" presStyleIdx="2" presStyleCnt="3"/>
      <dgm:spPr/>
      <dgm:t>
        <a:bodyPr/>
        <a:lstStyle/>
        <a:p>
          <a:endParaRPr lang="ru-RU"/>
        </a:p>
      </dgm:t>
    </dgm:pt>
    <dgm:pt modelId="{6492C263-A8AC-4136-B670-32F5DADC9A78}" type="pres">
      <dgm:prSet presAssocID="{9F64DACC-A5F1-4AE3-90C3-6C38AAD94CCC}" presName="hierRoot2" presStyleCnt="0">
        <dgm:presLayoutVars>
          <dgm:hierBranch/>
        </dgm:presLayoutVars>
      </dgm:prSet>
      <dgm:spPr/>
    </dgm:pt>
    <dgm:pt modelId="{47B7D56E-F861-46EC-95FD-90DCF89E4572}" type="pres">
      <dgm:prSet presAssocID="{9F64DACC-A5F1-4AE3-90C3-6C38AAD94CCC}" presName="rootComposite" presStyleCnt="0"/>
      <dgm:spPr/>
    </dgm:pt>
    <dgm:pt modelId="{F4B41053-F276-4B08-B273-8D94ABC92829}" type="pres">
      <dgm:prSet presAssocID="{9F64DACC-A5F1-4AE3-90C3-6C38AAD94CCC}" presName="rootText" presStyleLbl="node2" presStyleIdx="2" presStyleCnt="3" custScaleX="2094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D75A55-5D3F-41A9-A96B-158170B574BF}" type="pres">
      <dgm:prSet presAssocID="{9F64DACC-A5F1-4AE3-90C3-6C38AAD94CCC}" presName="rootConnector" presStyleLbl="node2" presStyleIdx="2" presStyleCnt="3"/>
      <dgm:spPr/>
      <dgm:t>
        <a:bodyPr/>
        <a:lstStyle/>
        <a:p>
          <a:endParaRPr lang="ru-RU"/>
        </a:p>
      </dgm:t>
    </dgm:pt>
    <dgm:pt modelId="{24DC5BCD-F895-4757-BA82-EE2BA07F4D7F}" type="pres">
      <dgm:prSet presAssocID="{9F64DACC-A5F1-4AE3-90C3-6C38AAD94CCC}" presName="hierChild4" presStyleCnt="0"/>
      <dgm:spPr/>
    </dgm:pt>
    <dgm:pt modelId="{F722EB4D-C5D6-46E8-A00D-5AC7560B7E5A}" type="pres">
      <dgm:prSet presAssocID="{9F64DACC-A5F1-4AE3-90C3-6C38AAD94CCC}" presName="hierChild5" presStyleCnt="0"/>
      <dgm:spPr/>
    </dgm:pt>
    <dgm:pt modelId="{83FD9D62-F449-4B75-B6B0-3396CC4D1D59}" type="pres">
      <dgm:prSet presAssocID="{01D06261-B12D-47B7-8BA9-C20EBCED2925}" presName="hierChild3" presStyleCnt="0"/>
      <dgm:spPr/>
    </dgm:pt>
  </dgm:ptLst>
  <dgm:cxnLst>
    <dgm:cxn modelId="{E0A8D3B3-D31D-450F-BD16-3A296F11EEE3}" type="presOf" srcId="{C52949B3-C393-48C6-9826-A41C9183FDCB}" destId="{A300E7C9-15CE-4EDF-ADE6-4319FEDF4636}" srcOrd="0" destOrd="0" presId="urn:microsoft.com/office/officeart/2005/8/layout/orgChart1"/>
    <dgm:cxn modelId="{9ED4A9D0-EA48-4B1E-A40E-DDE9B98EC84E}" type="presOf" srcId="{AD594BE1-0012-4F9D-AB5E-59B65F3D7AED}" destId="{473A8C06-5313-4FE6-B490-93C715B1C018}" srcOrd="0" destOrd="0" presId="urn:microsoft.com/office/officeart/2005/8/layout/orgChart1"/>
    <dgm:cxn modelId="{C203539D-004E-4E64-9858-3E8FD18DE8C4}" type="presOf" srcId="{9F64DACC-A5F1-4AE3-90C3-6C38AAD94CCC}" destId="{F4B41053-F276-4B08-B273-8D94ABC92829}" srcOrd="0" destOrd="0" presId="urn:microsoft.com/office/officeart/2005/8/layout/orgChart1"/>
    <dgm:cxn modelId="{9AAEC32C-5816-4A9C-A6F2-5469370413E9}" type="presOf" srcId="{05EBE6E4-BD07-4CE7-8095-8DD8A07C9842}" destId="{FD7A4F1E-72BE-48BF-8BC3-292FB2928747}" srcOrd="1" destOrd="0" presId="urn:microsoft.com/office/officeart/2005/8/layout/orgChart1"/>
    <dgm:cxn modelId="{4C731B65-E23D-4F56-9A7C-3013C2243B70}" type="presOf" srcId="{05EBE6E4-BD07-4CE7-8095-8DD8A07C9842}" destId="{49BBB3CD-9955-43FA-8D76-BBF40042D828}" srcOrd="0" destOrd="0" presId="urn:microsoft.com/office/officeart/2005/8/layout/orgChart1"/>
    <dgm:cxn modelId="{FFD5AE4D-DA6F-4953-BB79-15C25B260D30}" type="presOf" srcId="{A408AF34-18FD-4BC7-9A7C-4901FA1C7AF7}" destId="{E7BC2A4F-2B6F-4E6B-A15A-3B06CBFBA42A}" srcOrd="0" destOrd="0" presId="urn:microsoft.com/office/officeart/2005/8/layout/orgChart1"/>
    <dgm:cxn modelId="{17DF7D00-38E9-4C04-B52B-DC9E9A96FC5F}" type="presOf" srcId="{01D06261-B12D-47B7-8BA9-C20EBCED2925}" destId="{0F94CB55-22D3-42AF-B62A-41E35E772061}" srcOrd="0" destOrd="0" presId="urn:microsoft.com/office/officeart/2005/8/layout/orgChart1"/>
    <dgm:cxn modelId="{72B76AC1-DF7F-4A5C-8B21-0667C506EAF8}" type="presOf" srcId="{01D06261-B12D-47B7-8BA9-C20EBCED2925}" destId="{25E63430-6422-44AD-ACB1-28322811CDDF}" srcOrd="1" destOrd="0" presId="urn:microsoft.com/office/officeart/2005/8/layout/orgChart1"/>
    <dgm:cxn modelId="{D6795955-ACCD-4B27-93C8-6FD0C698340C}" srcId="{A408AF34-18FD-4BC7-9A7C-4901FA1C7AF7}" destId="{01D06261-B12D-47B7-8BA9-C20EBCED2925}" srcOrd="0" destOrd="0" parTransId="{31C9E7C3-B3F6-413F-A77A-1F96D04345A7}" sibTransId="{1BAF8408-1D4D-476A-8CE9-687518E74EAF}"/>
    <dgm:cxn modelId="{6F18DA12-1D49-46B0-AAD8-5D280A807581}" type="presOf" srcId="{772B6305-3D7A-4458-AC33-21857AF8DAFC}" destId="{F69713D2-EEE9-47E8-8EEF-6531C31DBC2E}" srcOrd="0" destOrd="0" presId="urn:microsoft.com/office/officeart/2005/8/layout/orgChart1"/>
    <dgm:cxn modelId="{75A8D48C-DF2F-4228-BFBB-5B0AD3840148}" type="presOf" srcId="{AD594BE1-0012-4F9D-AB5E-59B65F3D7AED}" destId="{94DD387D-34D3-4089-9B5F-A33676C665FB}" srcOrd="1" destOrd="0" presId="urn:microsoft.com/office/officeart/2005/8/layout/orgChart1"/>
    <dgm:cxn modelId="{BBC555B7-4002-4ABD-9C21-C04E354E607F}" srcId="{01D06261-B12D-47B7-8BA9-C20EBCED2925}" destId="{AD594BE1-0012-4F9D-AB5E-59B65F3D7AED}" srcOrd="1" destOrd="0" parTransId="{06A1B14D-089E-46DB-97DE-68FC33C73040}" sibTransId="{8FC2D60F-134E-4454-AD49-C040411EA0D2}"/>
    <dgm:cxn modelId="{868DCC75-B3CE-4568-B54C-CFF5BC09989E}" type="presOf" srcId="{9F64DACC-A5F1-4AE3-90C3-6C38AAD94CCC}" destId="{7ED75A55-5D3F-41A9-A96B-158170B574BF}" srcOrd="1" destOrd="0" presId="urn:microsoft.com/office/officeart/2005/8/layout/orgChart1"/>
    <dgm:cxn modelId="{22CD5E1D-5F10-4664-8E05-EB1400E62F3B}" type="presOf" srcId="{06A1B14D-089E-46DB-97DE-68FC33C73040}" destId="{A6F846AF-81EA-4C2E-B01E-94D274B35319}" srcOrd="0" destOrd="0" presId="urn:microsoft.com/office/officeart/2005/8/layout/orgChart1"/>
    <dgm:cxn modelId="{237EA99B-7FA0-49CE-8452-8C24B7CB09FF}" srcId="{01D06261-B12D-47B7-8BA9-C20EBCED2925}" destId="{9F64DACC-A5F1-4AE3-90C3-6C38AAD94CCC}" srcOrd="2" destOrd="0" parTransId="{C52949B3-C393-48C6-9826-A41C9183FDCB}" sibTransId="{52E59810-B68E-43CC-8DCB-02E1F4F7FB20}"/>
    <dgm:cxn modelId="{FB6BF9B1-0452-46A3-A160-AC7A34A9B5CC}" srcId="{01D06261-B12D-47B7-8BA9-C20EBCED2925}" destId="{05EBE6E4-BD07-4CE7-8095-8DD8A07C9842}" srcOrd="0" destOrd="0" parTransId="{772B6305-3D7A-4458-AC33-21857AF8DAFC}" sibTransId="{9BDDCC36-B2A3-48CF-A31C-B24FED0B2725}"/>
    <dgm:cxn modelId="{CF2F0C1D-B4CC-42DF-804C-ED6AA6F6087A}" type="presParOf" srcId="{E7BC2A4F-2B6F-4E6B-A15A-3B06CBFBA42A}" destId="{29387926-FC04-45EF-B57D-3AAA06C310B0}" srcOrd="0" destOrd="0" presId="urn:microsoft.com/office/officeart/2005/8/layout/orgChart1"/>
    <dgm:cxn modelId="{E42300E2-0164-47A4-B301-48035EA2DB2C}" type="presParOf" srcId="{29387926-FC04-45EF-B57D-3AAA06C310B0}" destId="{DD01F8A4-FFD8-4EB1-8E65-C37B57FEB27F}" srcOrd="0" destOrd="0" presId="urn:microsoft.com/office/officeart/2005/8/layout/orgChart1"/>
    <dgm:cxn modelId="{C8D779B7-8625-42EE-B80D-31D350B01BBD}" type="presParOf" srcId="{DD01F8A4-FFD8-4EB1-8E65-C37B57FEB27F}" destId="{0F94CB55-22D3-42AF-B62A-41E35E772061}" srcOrd="0" destOrd="0" presId="urn:microsoft.com/office/officeart/2005/8/layout/orgChart1"/>
    <dgm:cxn modelId="{5CF1DA64-16C3-404F-8AEB-3CE1ACB076D4}" type="presParOf" srcId="{DD01F8A4-FFD8-4EB1-8E65-C37B57FEB27F}" destId="{25E63430-6422-44AD-ACB1-28322811CDDF}" srcOrd="1" destOrd="0" presId="urn:microsoft.com/office/officeart/2005/8/layout/orgChart1"/>
    <dgm:cxn modelId="{6176B69C-6798-40BF-9C7D-0BBDC042F362}" type="presParOf" srcId="{29387926-FC04-45EF-B57D-3AAA06C310B0}" destId="{150C6D4F-8076-4285-9378-0F4997CE48E0}" srcOrd="1" destOrd="0" presId="urn:microsoft.com/office/officeart/2005/8/layout/orgChart1"/>
    <dgm:cxn modelId="{ADBDAD05-867F-4CFF-8FF9-7F0685DF7E56}" type="presParOf" srcId="{150C6D4F-8076-4285-9378-0F4997CE48E0}" destId="{F69713D2-EEE9-47E8-8EEF-6531C31DBC2E}" srcOrd="0" destOrd="0" presId="urn:microsoft.com/office/officeart/2005/8/layout/orgChart1"/>
    <dgm:cxn modelId="{93D8FFCD-D537-4B01-81EB-F28B1079A072}" type="presParOf" srcId="{150C6D4F-8076-4285-9378-0F4997CE48E0}" destId="{61F163DE-FA89-465D-9B66-2D24BDD554FF}" srcOrd="1" destOrd="0" presId="urn:microsoft.com/office/officeart/2005/8/layout/orgChart1"/>
    <dgm:cxn modelId="{F69F6C23-B2DA-485A-B45F-971F78729834}" type="presParOf" srcId="{61F163DE-FA89-465D-9B66-2D24BDD554FF}" destId="{AEE5E83A-1726-4B82-BF4A-55EA0A4DB809}" srcOrd="0" destOrd="0" presId="urn:microsoft.com/office/officeart/2005/8/layout/orgChart1"/>
    <dgm:cxn modelId="{7AEE7405-2237-4DF6-9BE0-5773577129E6}" type="presParOf" srcId="{AEE5E83A-1726-4B82-BF4A-55EA0A4DB809}" destId="{49BBB3CD-9955-43FA-8D76-BBF40042D828}" srcOrd="0" destOrd="0" presId="urn:microsoft.com/office/officeart/2005/8/layout/orgChart1"/>
    <dgm:cxn modelId="{B5CB536F-A3FF-4924-990E-93CC17E3D97E}" type="presParOf" srcId="{AEE5E83A-1726-4B82-BF4A-55EA0A4DB809}" destId="{FD7A4F1E-72BE-48BF-8BC3-292FB2928747}" srcOrd="1" destOrd="0" presId="urn:microsoft.com/office/officeart/2005/8/layout/orgChart1"/>
    <dgm:cxn modelId="{8479E218-70CE-464F-A909-7F44822D95CF}" type="presParOf" srcId="{61F163DE-FA89-465D-9B66-2D24BDD554FF}" destId="{60D7C455-4A31-479D-8E88-5B1AD394CB59}" srcOrd="1" destOrd="0" presId="urn:microsoft.com/office/officeart/2005/8/layout/orgChart1"/>
    <dgm:cxn modelId="{90D8541F-90F3-4F57-85E6-54920D8E849C}" type="presParOf" srcId="{61F163DE-FA89-465D-9B66-2D24BDD554FF}" destId="{9768462B-B527-41EE-94B2-E3182F72B620}" srcOrd="2" destOrd="0" presId="urn:microsoft.com/office/officeart/2005/8/layout/orgChart1"/>
    <dgm:cxn modelId="{0E47549F-BE25-4DAF-841D-7811EA1C188C}" type="presParOf" srcId="{150C6D4F-8076-4285-9378-0F4997CE48E0}" destId="{A6F846AF-81EA-4C2E-B01E-94D274B35319}" srcOrd="2" destOrd="0" presId="urn:microsoft.com/office/officeart/2005/8/layout/orgChart1"/>
    <dgm:cxn modelId="{2FA988F8-7868-412B-9FAA-9D635518506D}" type="presParOf" srcId="{150C6D4F-8076-4285-9378-0F4997CE48E0}" destId="{C209D44E-E88D-4CCC-BB74-83544C0D55E1}" srcOrd="3" destOrd="0" presId="urn:microsoft.com/office/officeart/2005/8/layout/orgChart1"/>
    <dgm:cxn modelId="{792D65E5-BEDD-4112-9393-723FF58F1917}" type="presParOf" srcId="{C209D44E-E88D-4CCC-BB74-83544C0D55E1}" destId="{96940A33-9279-4D92-8E0E-52CACAC73396}" srcOrd="0" destOrd="0" presId="urn:microsoft.com/office/officeart/2005/8/layout/orgChart1"/>
    <dgm:cxn modelId="{FBBE65DA-DD0E-426F-86FD-52D78264EC0F}" type="presParOf" srcId="{96940A33-9279-4D92-8E0E-52CACAC73396}" destId="{473A8C06-5313-4FE6-B490-93C715B1C018}" srcOrd="0" destOrd="0" presId="urn:microsoft.com/office/officeart/2005/8/layout/orgChart1"/>
    <dgm:cxn modelId="{BB1F89BE-3631-43FD-A92B-91C53BA8D7FD}" type="presParOf" srcId="{96940A33-9279-4D92-8E0E-52CACAC73396}" destId="{94DD387D-34D3-4089-9B5F-A33676C665FB}" srcOrd="1" destOrd="0" presId="urn:microsoft.com/office/officeart/2005/8/layout/orgChart1"/>
    <dgm:cxn modelId="{446B8559-8991-4081-9193-973768B87E75}" type="presParOf" srcId="{C209D44E-E88D-4CCC-BB74-83544C0D55E1}" destId="{DF0B8C7D-0CA0-4721-B8C5-88CC986B946D}" srcOrd="1" destOrd="0" presId="urn:microsoft.com/office/officeart/2005/8/layout/orgChart1"/>
    <dgm:cxn modelId="{C7596609-19D6-48A4-BBA6-A9A49A23ABBB}" type="presParOf" srcId="{C209D44E-E88D-4CCC-BB74-83544C0D55E1}" destId="{632AAB9C-0CC4-453F-868C-5095238B4E8A}" srcOrd="2" destOrd="0" presId="urn:microsoft.com/office/officeart/2005/8/layout/orgChart1"/>
    <dgm:cxn modelId="{CBC4BC5E-94E7-45CE-A9DA-D8F5FD9B312A}" type="presParOf" srcId="{150C6D4F-8076-4285-9378-0F4997CE48E0}" destId="{A300E7C9-15CE-4EDF-ADE6-4319FEDF4636}" srcOrd="4" destOrd="0" presId="urn:microsoft.com/office/officeart/2005/8/layout/orgChart1"/>
    <dgm:cxn modelId="{01C0899A-6DF4-433A-84D0-8978A6AAE693}" type="presParOf" srcId="{150C6D4F-8076-4285-9378-0F4997CE48E0}" destId="{6492C263-A8AC-4136-B670-32F5DADC9A78}" srcOrd="5" destOrd="0" presId="urn:microsoft.com/office/officeart/2005/8/layout/orgChart1"/>
    <dgm:cxn modelId="{483B5006-05CC-4DDD-80AB-21915BFD97E5}" type="presParOf" srcId="{6492C263-A8AC-4136-B670-32F5DADC9A78}" destId="{47B7D56E-F861-46EC-95FD-90DCF89E4572}" srcOrd="0" destOrd="0" presId="urn:microsoft.com/office/officeart/2005/8/layout/orgChart1"/>
    <dgm:cxn modelId="{EEA7E881-2F1C-4216-8346-981DD99F9D04}" type="presParOf" srcId="{47B7D56E-F861-46EC-95FD-90DCF89E4572}" destId="{F4B41053-F276-4B08-B273-8D94ABC92829}" srcOrd="0" destOrd="0" presId="urn:microsoft.com/office/officeart/2005/8/layout/orgChart1"/>
    <dgm:cxn modelId="{DBA87C53-3C13-406A-8AA3-D4DD11FD49A7}" type="presParOf" srcId="{47B7D56E-F861-46EC-95FD-90DCF89E4572}" destId="{7ED75A55-5D3F-41A9-A96B-158170B574BF}" srcOrd="1" destOrd="0" presId="urn:microsoft.com/office/officeart/2005/8/layout/orgChart1"/>
    <dgm:cxn modelId="{4D71D59E-D4F0-4847-B2F6-CEB92DFFC389}" type="presParOf" srcId="{6492C263-A8AC-4136-B670-32F5DADC9A78}" destId="{24DC5BCD-F895-4757-BA82-EE2BA07F4D7F}" srcOrd="1" destOrd="0" presId="urn:microsoft.com/office/officeart/2005/8/layout/orgChart1"/>
    <dgm:cxn modelId="{5E2A85A2-4043-4621-9AB7-422176F147B1}" type="presParOf" srcId="{6492C263-A8AC-4136-B670-32F5DADC9A78}" destId="{F722EB4D-C5D6-46E8-A00D-5AC7560B7E5A}" srcOrd="2" destOrd="0" presId="urn:microsoft.com/office/officeart/2005/8/layout/orgChart1"/>
    <dgm:cxn modelId="{1BD473FF-70AC-4E63-BC47-96FE68EE3C9C}" type="presParOf" srcId="{29387926-FC04-45EF-B57D-3AAA06C310B0}" destId="{83FD9D62-F449-4B75-B6B0-3396CC4D1D5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6AB8DE-D3CD-43F4-86A3-9802F61BC8C4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</dgm:pt>
    <dgm:pt modelId="{B0AF9CD9-BB9A-4852-AFF6-003D6B564C5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700" b="1" i="0" u="none" strike="noStrike" cap="none" normalizeH="0" baseline="0" dirty="0" smtClean="0">
              <a:ln/>
              <a:effectLst/>
              <a:latin typeface="Times New Roman" pitchFamily="18" charset="0"/>
            </a:rPr>
            <a:t>ВНЕКЛАССНАЯ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700" b="1" i="0" u="none" strike="noStrike" cap="none" normalizeH="0" baseline="0" dirty="0" smtClean="0">
              <a:ln/>
              <a:effectLst/>
              <a:latin typeface="Times New Roman" pitchFamily="18" charset="0"/>
            </a:rPr>
            <a:t>ДЕЯТЕЛЬНОСТЬ</a:t>
          </a:r>
        </a:p>
      </dgm:t>
    </dgm:pt>
    <dgm:pt modelId="{EEB33979-953C-4E19-838B-1A2BCF98FEBF}" type="parTrans" cxnId="{EC3AFB7D-99B9-47BD-9D51-045FDA1DC6A5}">
      <dgm:prSet/>
      <dgm:spPr/>
      <dgm:t>
        <a:bodyPr/>
        <a:lstStyle/>
        <a:p>
          <a:endParaRPr lang="ru-RU"/>
        </a:p>
      </dgm:t>
    </dgm:pt>
    <dgm:pt modelId="{90423E90-D48F-4D03-8881-C228CE7BAE24}" type="sibTrans" cxnId="{EC3AFB7D-99B9-47BD-9D51-045FDA1DC6A5}">
      <dgm:prSet/>
      <dgm:spPr/>
      <dgm:t>
        <a:bodyPr/>
        <a:lstStyle/>
        <a:p>
          <a:endParaRPr lang="ru-RU"/>
        </a:p>
      </dgm:t>
    </dgm:pt>
    <dgm:pt modelId="{A2966641-7A90-40AA-9C51-6D8993FBC5D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700" b="1" i="0" u="none" strike="noStrike" cap="none" normalizeH="0" baseline="0" smtClean="0">
              <a:ln/>
              <a:effectLst/>
              <a:latin typeface="Times New Roman" pitchFamily="18" charset="0"/>
            </a:rPr>
            <a:t>КОНКУРСЫ</a:t>
          </a:r>
          <a:endParaRPr kumimoji="0" lang="ru-RU" sz="1700" b="1" i="0" u="none" strike="noStrike" cap="none" normalizeH="0" baseline="0" dirty="0" smtClean="0">
            <a:ln/>
            <a:effectLst/>
            <a:latin typeface="Times New Roman" pitchFamily="18" charset="0"/>
          </a:endParaRPr>
        </a:p>
      </dgm:t>
    </dgm:pt>
    <dgm:pt modelId="{F2E4FF14-BABB-4A92-B1F9-4F0EC50356AC}" type="parTrans" cxnId="{20836056-24BF-41A4-A2A8-0FED7A9E6A9A}">
      <dgm:prSet/>
      <dgm:spPr/>
      <dgm:t>
        <a:bodyPr/>
        <a:lstStyle/>
        <a:p>
          <a:endParaRPr lang="ru-RU"/>
        </a:p>
      </dgm:t>
    </dgm:pt>
    <dgm:pt modelId="{77DC5510-D421-49E0-8C32-A0797EA8257D}" type="sibTrans" cxnId="{20836056-24BF-41A4-A2A8-0FED7A9E6A9A}">
      <dgm:prSet/>
      <dgm:spPr/>
      <dgm:t>
        <a:bodyPr/>
        <a:lstStyle/>
        <a:p>
          <a:endParaRPr lang="ru-RU"/>
        </a:p>
      </dgm:t>
    </dgm:pt>
    <dgm:pt modelId="{2C7E28DA-14EE-4D8D-852A-9A8AC704DE7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700" b="1" i="0" u="none" strike="noStrike" cap="none" normalizeH="0" baseline="0" smtClean="0">
              <a:ln/>
              <a:effectLst/>
              <a:latin typeface="Times New Roman" pitchFamily="18" charset="0"/>
            </a:rPr>
            <a:t>ФОТОВЫСТАВКИ</a:t>
          </a:r>
          <a:endParaRPr kumimoji="0" lang="ru-RU" sz="1700" b="1" i="0" u="none" strike="noStrike" cap="none" normalizeH="0" baseline="0" dirty="0" smtClean="0">
            <a:ln/>
            <a:effectLst/>
            <a:latin typeface="Times New Roman" pitchFamily="18" charset="0"/>
          </a:endParaRPr>
        </a:p>
      </dgm:t>
    </dgm:pt>
    <dgm:pt modelId="{F60FCDC8-C7CC-4C54-926D-4D6DE29CFBB4}" type="parTrans" cxnId="{B80406EB-FEFC-4BD4-B5CF-1095B6978A33}">
      <dgm:prSet/>
      <dgm:spPr/>
      <dgm:t>
        <a:bodyPr/>
        <a:lstStyle/>
        <a:p>
          <a:endParaRPr lang="ru-RU"/>
        </a:p>
      </dgm:t>
    </dgm:pt>
    <dgm:pt modelId="{BF16D366-A474-4D90-BF9A-7CF24D27A9C0}" type="sibTrans" cxnId="{B80406EB-FEFC-4BD4-B5CF-1095B6978A33}">
      <dgm:prSet/>
      <dgm:spPr/>
      <dgm:t>
        <a:bodyPr/>
        <a:lstStyle/>
        <a:p>
          <a:endParaRPr lang="ru-RU"/>
        </a:p>
      </dgm:t>
    </dgm:pt>
    <dgm:pt modelId="{7359AE2E-8B45-4A2C-B13C-0CF7F80BF37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700" b="1" i="0" u="none" strike="noStrike" cap="none" normalizeH="0" baseline="0" dirty="0" smtClean="0">
              <a:ln/>
              <a:effectLst/>
              <a:latin typeface="Times New Roman" pitchFamily="18" charset="0"/>
            </a:rPr>
            <a:t>ЭКСКУРСИИ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700" b="1" i="0" u="none" strike="noStrike" cap="none" normalizeH="0" baseline="0" dirty="0" smtClean="0">
            <a:ln/>
            <a:effectLst/>
            <a:latin typeface="Times New Roman" pitchFamily="18" charset="0"/>
          </a:endParaRPr>
        </a:p>
      </dgm:t>
    </dgm:pt>
    <dgm:pt modelId="{979CA803-B4F3-47D0-8EB1-DFBE8DDD66CE}" type="parTrans" cxnId="{230344BC-3DBD-42AE-9479-D319DEB9DE5B}">
      <dgm:prSet/>
      <dgm:spPr/>
      <dgm:t>
        <a:bodyPr/>
        <a:lstStyle/>
        <a:p>
          <a:endParaRPr lang="ru-RU"/>
        </a:p>
      </dgm:t>
    </dgm:pt>
    <dgm:pt modelId="{F51AAD7A-F27A-4D2C-99F8-327959D81ABE}" type="sibTrans" cxnId="{230344BC-3DBD-42AE-9479-D319DEB9DE5B}">
      <dgm:prSet/>
      <dgm:spPr/>
      <dgm:t>
        <a:bodyPr/>
        <a:lstStyle/>
        <a:p>
          <a:endParaRPr lang="ru-RU"/>
        </a:p>
      </dgm:t>
    </dgm:pt>
    <dgm:pt modelId="{AF25E774-31CA-4F0B-9ACB-85B54C5EF1B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700" b="1" i="0" u="none" strike="noStrike" cap="none" normalizeH="0" baseline="0" smtClean="0">
              <a:ln/>
              <a:effectLst/>
              <a:latin typeface="Times New Roman" pitchFamily="18" charset="0"/>
            </a:rPr>
            <a:t>СОЗДАНИЕ КИНОФИЛЬМОВ</a:t>
          </a:r>
          <a:endParaRPr kumimoji="0" lang="ru-RU" sz="1700" b="1" i="0" u="none" strike="noStrike" cap="none" normalizeH="0" baseline="0" dirty="0" smtClean="0">
            <a:ln/>
            <a:effectLst/>
            <a:latin typeface="Times New Roman" pitchFamily="18" charset="0"/>
          </a:endParaRPr>
        </a:p>
      </dgm:t>
    </dgm:pt>
    <dgm:pt modelId="{313A83A3-86DA-407F-8719-56DFE4E27E8C}" type="parTrans" cxnId="{CEFA5136-9D08-42F9-9A29-36C0D05E1A91}">
      <dgm:prSet/>
      <dgm:spPr/>
      <dgm:t>
        <a:bodyPr/>
        <a:lstStyle/>
        <a:p>
          <a:endParaRPr lang="ru-RU"/>
        </a:p>
      </dgm:t>
    </dgm:pt>
    <dgm:pt modelId="{D1B26A26-9AD5-4EF7-B332-B372CE2B5A5A}" type="sibTrans" cxnId="{CEFA5136-9D08-42F9-9A29-36C0D05E1A91}">
      <dgm:prSet/>
      <dgm:spPr/>
      <dgm:t>
        <a:bodyPr/>
        <a:lstStyle/>
        <a:p>
          <a:endParaRPr lang="ru-RU"/>
        </a:p>
      </dgm:t>
    </dgm:pt>
    <dgm:pt modelId="{6FD2D405-095F-4C70-ADB8-04AA0D0A1791}" type="pres">
      <dgm:prSet presAssocID="{536AB8DE-D3CD-43F4-86A3-9802F61BC8C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429978A-6EFC-4D71-9FEB-ADAB1AF47386}" type="pres">
      <dgm:prSet presAssocID="{B0AF9CD9-BB9A-4852-AFF6-003D6B564C5B}" presName="hierRoot1" presStyleCnt="0">
        <dgm:presLayoutVars>
          <dgm:hierBranch val="r"/>
        </dgm:presLayoutVars>
      </dgm:prSet>
      <dgm:spPr/>
    </dgm:pt>
    <dgm:pt modelId="{5BDF954C-A730-4E47-96A2-F933D2E6B4E6}" type="pres">
      <dgm:prSet presAssocID="{B0AF9CD9-BB9A-4852-AFF6-003D6B564C5B}" presName="rootComposite1" presStyleCnt="0"/>
      <dgm:spPr/>
    </dgm:pt>
    <dgm:pt modelId="{AA60862D-5D9B-4994-9C87-312BD3244553}" type="pres">
      <dgm:prSet presAssocID="{B0AF9CD9-BB9A-4852-AFF6-003D6B564C5B}" presName="rootText1" presStyleLbl="node0" presStyleIdx="0" presStyleCnt="1" custScaleX="3992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0B7841-E4EB-43AA-956B-6C31FD4A083F}" type="pres">
      <dgm:prSet presAssocID="{B0AF9CD9-BB9A-4852-AFF6-003D6B564C5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7891C44-6D2A-4439-850E-961053C15CE0}" type="pres">
      <dgm:prSet presAssocID="{B0AF9CD9-BB9A-4852-AFF6-003D6B564C5B}" presName="hierChild2" presStyleCnt="0"/>
      <dgm:spPr/>
    </dgm:pt>
    <dgm:pt modelId="{39B66E52-F672-40D6-B680-865A8DC135C1}" type="pres">
      <dgm:prSet presAssocID="{F2E4FF14-BABB-4A92-B1F9-4F0EC50356AC}" presName="Name50" presStyleLbl="parChTrans1D2" presStyleIdx="0" presStyleCnt="4"/>
      <dgm:spPr/>
      <dgm:t>
        <a:bodyPr/>
        <a:lstStyle/>
        <a:p>
          <a:endParaRPr lang="ru-RU"/>
        </a:p>
      </dgm:t>
    </dgm:pt>
    <dgm:pt modelId="{5BB15EC6-0884-4A04-B5E6-F525DE455EB8}" type="pres">
      <dgm:prSet presAssocID="{A2966641-7A90-40AA-9C51-6D8993FBC5DE}" presName="hierRoot2" presStyleCnt="0">
        <dgm:presLayoutVars>
          <dgm:hierBranch/>
        </dgm:presLayoutVars>
      </dgm:prSet>
      <dgm:spPr/>
    </dgm:pt>
    <dgm:pt modelId="{78D608B6-01A2-4CF3-9FA8-7D33626E246F}" type="pres">
      <dgm:prSet presAssocID="{A2966641-7A90-40AA-9C51-6D8993FBC5DE}" presName="rootComposite" presStyleCnt="0"/>
      <dgm:spPr/>
    </dgm:pt>
    <dgm:pt modelId="{B1F56529-0A22-4611-B016-956DD9240FBC}" type="pres">
      <dgm:prSet presAssocID="{A2966641-7A90-40AA-9C51-6D8993FBC5DE}" presName="rootText" presStyleLbl="node2" presStyleIdx="0" presStyleCnt="4" custScaleX="2994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DA44E3-47CF-4745-A194-46B5D8C98333}" type="pres">
      <dgm:prSet presAssocID="{A2966641-7A90-40AA-9C51-6D8993FBC5DE}" presName="rootConnector" presStyleLbl="node2" presStyleIdx="0" presStyleCnt="4"/>
      <dgm:spPr/>
      <dgm:t>
        <a:bodyPr/>
        <a:lstStyle/>
        <a:p>
          <a:endParaRPr lang="ru-RU"/>
        </a:p>
      </dgm:t>
    </dgm:pt>
    <dgm:pt modelId="{4B2B1C83-9944-4FCD-80D7-DE0D538EAB81}" type="pres">
      <dgm:prSet presAssocID="{A2966641-7A90-40AA-9C51-6D8993FBC5DE}" presName="hierChild4" presStyleCnt="0"/>
      <dgm:spPr/>
    </dgm:pt>
    <dgm:pt modelId="{54593CE2-4747-4D98-B97E-D72B41CAEEBF}" type="pres">
      <dgm:prSet presAssocID="{A2966641-7A90-40AA-9C51-6D8993FBC5DE}" presName="hierChild5" presStyleCnt="0"/>
      <dgm:spPr/>
    </dgm:pt>
    <dgm:pt modelId="{8475901F-D1BD-47C4-9CA6-22763F1C4927}" type="pres">
      <dgm:prSet presAssocID="{F60FCDC8-C7CC-4C54-926D-4D6DE29CFBB4}" presName="Name50" presStyleLbl="parChTrans1D2" presStyleIdx="1" presStyleCnt="4"/>
      <dgm:spPr/>
      <dgm:t>
        <a:bodyPr/>
        <a:lstStyle/>
        <a:p>
          <a:endParaRPr lang="ru-RU"/>
        </a:p>
      </dgm:t>
    </dgm:pt>
    <dgm:pt modelId="{116018EB-3F06-4AF7-B3F1-25E37D2B2BBB}" type="pres">
      <dgm:prSet presAssocID="{2C7E28DA-14EE-4D8D-852A-9A8AC704DE71}" presName="hierRoot2" presStyleCnt="0">
        <dgm:presLayoutVars>
          <dgm:hierBranch/>
        </dgm:presLayoutVars>
      </dgm:prSet>
      <dgm:spPr/>
    </dgm:pt>
    <dgm:pt modelId="{75E88728-DDB7-4AB8-943D-BFE059EBDC07}" type="pres">
      <dgm:prSet presAssocID="{2C7E28DA-14EE-4D8D-852A-9A8AC704DE71}" presName="rootComposite" presStyleCnt="0"/>
      <dgm:spPr/>
    </dgm:pt>
    <dgm:pt modelId="{58259F84-ACDB-4ED9-9771-57F91973289F}" type="pres">
      <dgm:prSet presAssocID="{2C7E28DA-14EE-4D8D-852A-9A8AC704DE71}" presName="rootText" presStyleLbl="node2" presStyleIdx="1" presStyleCnt="4" custScaleX="2994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237ECF-8EEB-419C-A72A-A9E74B9E31B6}" type="pres">
      <dgm:prSet presAssocID="{2C7E28DA-14EE-4D8D-852A-9A8AC704DE71}" presName="rootConnector" presStyleLbl="node2" presStyleIdx="1" presStyleCnt="4"/>
      <dgm:spPr/>
      <dgm:t>
        <a:bodyPr/>
        <a:lstStyle/>
        <a:p>
          <a:endParaRPr lang="ru-RU"/>
        </a:p>
      </dgm:t>
    </dgm:pt>
    <dgm:pt modelId="{7C8075CF-DB0A-42C3-8496-AE31C8B1B821}" type="pres">
      <dgm:prSet presAssocID="{2C7E28DA-14EE-4D8D-852A-9A8AC704DE71}" presName="hierChild4" presStyleCnt="0"/>
      <dgm:spPr/>
    </dgm:pt>
    <dgm:pt modelId="{A2142DD0-BD6E-4301-86C6-EC8D224722FF}" type="pres">
      <dgm:prSet presAssocID="{2C7E28DA-14EE-4D8D-852A-9A8AC704DE71}" presName="hierChild5" presStyleCnt="0"/>
      <dgm:spPr/>
    </dgm:pt>
    <dgm:pt modelId="{4F0D365A-6B2F-4F15-9FA0-1A77EBD555D0}" type="pres">
      <dgm:prSet presAssocID="{979CA803-B4F3-47D0-8EB1-DFBE8DDD66CE}" presName="Name50" presStyleLbl="parChTrans1D2" presStyleIdx="2" presStyleCnt="4"/>
      <dgm:spPr/>
      <dgm:t>
        <a:bodyPr/>
        <a:lstStyle/>
        <a:p>
          <a:endParaRPr lang="ru-RU"/>
        </a:p>
      </dgm:t>
    </dgm:pt>
    <dgm:pt modelId="{5E0B07C2-F9FA-4562-8396-30E15F7ACFFD}" type="pres">
      <dgm:prSet presAssocID="{7359AE2E-8B45-4A2C-B13C-0CF7F80BF374}" presName="hierRoot2" presStyleCnt="0">
        <dgm:presLayoutVars>
          <dgm:hierBranch/>
        </dgm:presLayoutVars>
      </dgm:prSet>
      <dgm:spPr/>
    </dgm:pt>
    <dgm:pt modelId="{46461E3C-C68A-47A2-B9E6-205D57FE6555}" type="pres">
      <dgm:prSet presAssocID="{7359AE2E-8B45-4A2C-B13C-0CF7F80BF374}" presName="rootComposite" presStyleCnt="0"/>
      <dgm:spPr/>
    </dgm:pt>
    <dgm:pt modelId="{B813322D-C245-4540-8A8E-3CD9A7BE8969}" type="pres">
      <dgm:prSet presAssocID="{7359AE2E-8B45-4A2C-B13C-0CF7F80BF374}" presName="rootText" presStyleLbl="node2" presStyleIdx="2" presStyleCnt="4" custScaleX="2968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A6ECDC-1F80-4879-927D-2008A46B7494}" type="pres">
      <dgm:prSet presAssocID="{7359AE2E-8B45-4A2C-B13C-0CF7F80BF374}" presName="rootConnector" presStyleLbl="node2" presStyleIdx="2" presStyleCnt="4"/>
      <dgm:spPr/>
      <dgm:t>
        <a:bodyPr/>
        <a:lstStyle/>
        <a:p>
          <a:endParaRPr lang="ru-RU"/>
        </a:p>
      </dgm:t>
    </dgm:pt>
    <dgm:pt modelId="{831218B9-A6C2-452F-8AE7-29E37631FC0D}" type="pres">
      <dgm:prSet presAssocID="{7359AE2E-8B45-4A2C-B13C-0CF7F80BF374}" presName="hierChild4" presStyleCnt="0"/>
      <dgm:spPr/>
    </dgm:pt>
    <dgm:pt modelId="{42B14E89-4B35-461C-A679-C110C7A8B866}" type="pres">
      <dgm:prSet presAssocID="{7359AE2E-8B45-4A2C-B13C-0CF7F80BF374}" presName="hierChild5" presStyleCnt="0"/>
      <dgm:spPr/>
    </dgm:pt>
    <dgm:pt modelId="{9357A9A9-26BA-4CDD-8D68-B6FDE6878070}" type="pres">
      <dgm:prSet presAssocID="{313A83A3-86DA-407F-8719-56DFE4E27E8C}" presName="Name50" presStyleLbl="parChTrans1D2" presStyleIdx="3" presStyleCnt="4"/>
      <dgm:spPr/>
      <dgm:t>
        <a:bodyPr/>
        <a:lstStyle/>
        <a:p>
          <a:endParaRPr lang="ru-RU"/>
        </a:p>
      </dgm:t>
    </dgm:pt>
    <dgm:pt modelId="{C9E9131E-364F-4905-99B1-CC80938EA116}" type="pres">
      <dgm:prSet presAssocID="{AF25E774-31CA-4F0B-9ACB-85B54C5EF1BF}" presName="hierRoot2" presStyleCnt="0">
        <dgm:presLayoutVars>
          <dgm:hierBranch/>
        </dgm:presLayoutVars>
      </dgm:prSet>
      <dgm:spPr/>
    </dgm:pt>
    <dgm:pt modelId="{764DE8E6-85E6-4F63-9F3B-C378F74ED73A}" type="pres">
      <dgm:prSet presAssocID="{AF25E774-31CA-4F0B-9ACB-85B54C5EF1BF}" presName="rootComposite" presStyleCnt="0"/>
      <dgm:spPr/>
    </dgm:pt>
    <dgm:pt modelId="{392256E3-4EC5-4ED5-94E1-9FD214C62CE1}" type="pres">
      <dgm:prSet presAssocID="{AF25E774-31CA-4F0B-9ACB-85B54C5EF1BF}" presName="rootText" presStyleLbl="node2" presStyleIdx="3" presStyleCnt="4" custScaleX="3012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D01126-5E87-4C64-9D95-60E9CD291375}" type="pres">
      <dgm:prSet presAssocID="{AF25E774-31CA-4F0B-9ACB-85B54C5EF1BF}" presName="rootConnector" presStyleLbl="node2" presStyleIdx="3" presStyleCnt="4"/>
      <dgm:spPr/>
      <dgm:t>
        <a:bodyPr/>
        <a:lstStyle/>
        <a:p>
          <a:endParaRPr lang="ru-RU"/>
        </a:p>
      </dgm:t>
    </dgm:pt>
    <dgm:pt modelId="{DE56E0D4-EDD8-4FE4-8F7A-79FF7C70C1E9}" type="pres">
      <dgm:prSet presAssocID="{AF25E774-31CA-4F0B-9ACB-85B54C5EF1BF}" presName="hierChild4" presStyleCnt="0"/>
      <dgm:spPr/>
    </dgm:pt>
    <dgm:pt modelId="{EB341C53-38B3-4AF3-8CCD-1FFA7104A647}" type="pres">
      <dgm:prSet presAssocID="{AF25E774-31CA-4F0B-9ACB-85B54C5EF1BF}" presName="hierChild5" presStyleCnt="0"/>
      <dgm:spPr/>
    </dgm:pt>
    <dgm:pt modelId="{BD4B4CDE-AAC1-4AC2-BD38-386C7C91045F}" type="pres">
      <dgm:prSet presAssocID="{B0AF9CD9-BB9A-4852-AFF6-003D6B564C5B}" presName="hierChild3" presStyleCnt="0"/>
      <dgm:spPr/>
    </dgm:pt>
  </dgm:ptLst>
  <dgm:cxnLst>
    <dgm:cxn modelId="{470DDD72-7276-4ADC-87A6-2D2D51B0905D}" type="presOf" srcId="{A2966641-7A90-40AA-9C51-6D8993FBC5DE}" destId="{B1F56529-0A22-4611-B016-956DD9240FBC}" srcOrd="0" destOrd="0" presId="urn:microsoft.com/office/officeart/2005/8/layout/orgChart1"/>
    <dgm:cxn modelId="{20836056-24BF-41A4-A2A8-0FED7A9E6A9A}" srcId="{B0AF9CD9-BB9A-4852-AFF6-003D6B564C5B}" destId="{A2966641-7A90-40AA-9C51-6D8993FBC5DE}" srcOrd="0" destOrd="0" parTransId="{F2E4FF14-BABB-4A92-B1F9-4F0EC50356AC}" sibTransId="{77DC5510-D421-49E0-8C32-A0797EA8257D}"/>
    <dgm:cxn modelId="{32DDDA4B-3175-4AC3-97D0-0232DACF717F}" type="presOf" srcId="{B0AF9CD9-BB9A-4852-AFF6-003D6B564C5B}" destId="{130B7841-E4EB-43AA-956B-6C31FD4A083F}" srcOrd="1" destOrd="0" presId="urn:microsoft.com/office/officeart/2005/8/layout/orgChart1"/>
    <dgm:cxn modelId="{759F14B6-5ADF-43A0-B246-BD5DAEBAB97C}" type="presOf" srcId="{F60FCDC8-C7CC-4C54-926D-4D6DE29CFBB4}" destId="{8475901F-D1BD-47C4-9CA6-22763F1C4927}" srcOrd="0" destOrd="0" presId="urn:microsoft.com/office/officeart/2005/8/layout/orgChart1"/>
    <dgm:cxn modelId="{D26CEEA5-70B3-4D8C-B97E-946E6498633E}" type="presOf" srcId="{536AB8DE-D3CD-43F4-86A3-9802F61BC8C4}" destId="{6FD2D405-095F-4C70-ADB8-04AA0D0A1791}" srcOrd="0" destOrd="0" presId="urn:microsoft.com/office/officeart/2005/8/layout/orgChart1"/>
    <dgm:cxn modelId="{B80406EB-FEFC-4BD4-B5CF-1095B6978A33}" srcId="{B0AF9CD9-BB9A-4852-AFF6-003D6B564C5B}" destId="{2C7E28DA-14EE-4D8D-852A-9A8AC704DE71}" srcOrd="1" destOrd="0" parTransId="{F60FCDC8-C7CC-4C54-926D-4D6DE29CFBB4}" sibTransId="{BF16D366-A474-4D90-BF9A-7CF24D27A9C0}"/>
    <dgm:cxn modelId="{230344BC-3DBD-42AE-9479-D319DEB9DE5B}" srcId="{B0AF9CD9-BB9A-4852-AFF6-003D6B564C5B}" destId="{7359AE2E-8B45-4A2C-B13C-0CF7F80BF374}" srcOrd="2" destOrd="0" parTransId="{979CA803-B4F3-47D0-8EB1-DFBE8DDD66CE}" sibTransId="{F51AAD7A-F27A-4D2C-99F8-327959D81ABE}"/>
    <dgm:cxn modelId="{508568E8-CA49-42BE-91EE-64D8D0E1BBBB}" type="presOf" srcId="{7359AE2E-8B45-4A2C-B13C-0CF7F80BF374}" destId="{B813322D-C245-4540-8A8E-3CD9A7BE8969}" srcOrd="0" destOrd="0" presId="urn:microsoft.com/office/officeart/2005/8/layout/orgChart1"/>
    <dgm:cxn modelId="{3DF26E4A-FC89-4C9E-8A9A-5C8AE644B81D}" type="presOf" srcId="{A2966641-7A90-40AA-9C51-6D8993FBC5DE}" destId="{14DA44E3-47CF-4745-A194-46B5D8C98333}" srcOrd="1" destOrd="0" presId="urn:microsoft.com/office/officeart/2005/8/layout/orgChart1"/>
    <dgm:cxn modelId="{EC3AFB7D-99B9-47BD-9D51-045FDA1DC6A5}" srcId="{536AB8DE-D3CD-43F4-86A3-9802F61BC8C4}" destId="{B0AF9CD9-BB9A-4852-AFF6-003D6B564C5B}" srcOrd="0" destOrd="0" parTransId="{EEB33979-953C-4E19-838B-1A2BCF98FEBF}" sibTransId="{90423E90-D48F-4D03-8881-C228CE7BAE24}"/>
    <dgm:cxn modelId="{CFDFC2B3-3104-4246-B17A-28B3BEC94F59}" type="presOf" srcId="{7359AE2E-8B45-4A2C-B13C-0CF7F80BF374}" destId="{36A6ECDC-1F80-4879-927D-2008A46B7494}" srcOrd="1" destOrd="0" presId="urn:microsoft.com/office/officeart/2005/8/layout/orgChart1"/>
    <dgm:cxn modelId="{A537B49F-BB6C-46BC-A623-D45E1D2313F0}" type="presOf" srcId="{AF25E774-31CA-4F0B-9ACB-85B54C5EF1BF}" destId="{53D01126-5E87-4C64-9D95-60E9CD291375}" srcOrd="1" destOrd="0" presId="urn:microsoft.com/office/officeart/2005/8/layout/orgChart1"/>
    <dgm:cxn modelId="{CEFA5136-9D08-42F9-9A29-36C0D05E1A91}" srcId="{B0AF9CD9-BB9A-4852-AFF6-003D6B564C5B}" destId="{AF25E774-31CA-4F0B-9ACB-85B54C5EF1BF}" srcOrd="3" destOrd="0" parTransId="{313A83A3-86DA-407F-8719-56DFE4E27E8C}" sibTransId="{D1B26A26-9AD5-4EF7-B332-B372CE2B5A5A}"/>
    <dgm:cxn modelId="{54A129FC-BBDD-4C0E-9FF0-8BB8B7396D18}" type="presOf" srcId="{B0AF9CD9-BB9A-4852-AFF6-003D6B564C5B}" destId="{AA60862D-5D9B-4994-9C87-312BD3244553}" srcOrd="0" destOrd="0" presId="urn:microsoft.com/office/officeart/2005/8/layout/orgChart1"/>
    <dgm:cxn modelId="{21767E0F-FEC9-4E12-885B-BD0E2E0DDB7D}" type="presOf" srcId="{2C7E28DA-14EE-4D8D-852A-9A8AC704DE71}" destId="{58259F84-ACDB-4ED9-9771-57F91973289F}" srcOrd="0" destOrd="0" presId="urn:microsoft.com/office/officeart/2005/8/layout/orgChart1"/>
    <dgm:cxn modelId="{120CCD78-C5BF-4F03-8454-FD649A0F533F}" type="presOf" srcId="{F2E4FF14-BABB-4A92-B1F9-4F0EC50356AC}" destId="{39B66E52-F672-40D6-B680-865A8DC135C1}" srcOrd="0" destOrd="0" presId="urn:microsoft.com/office/officeart/2005/8/layout/orgChart1"/>
    <dgm:cxn modelId="{65C24D52-4DCE-45FF-A44C-224F2B1B83D2}" type="presOf" srcId="{2C7E28DA-14EE-4D8D-852A-9A8AC704DE71}" destId="{BC237ECF-8EEB-419C-A72A-A9E74B9E31B6}" srcOrd="1" destOrd="0" presId="urn:microsoft.com/office/officeart/2005/8/layout/orgChart1"/>
    <dgm:cxn modelId="{507895C1-66D6-4AE3-89C3-AE3C727188F8}" type="presOf" srcId="{979CA803-B4F3-47D0-8EB1-DFBE8DDD66CE}" destId="{4F0D365A-6B2F-4F15-9FA0-1A77EBD555D0}" srcOrd="0" destOrd="0" presId="urn:microsoft.com/office/officeart/2005/8/layout/orgChart1"/>
    <dgm:cxn modelId="{58066863-606D-47C6-BD1E-935B622CBE5B}" type="presOf" srcId="{313A83A3-86DA-407F-8719-56DFE4E27E8C}" destId="{9357A9A9-26BA-4CDD-8D68-B6FDE6878070}" srcOrd="0" destOrd="0" presId="urn:microsoft.com/office/officeart/2005/8/layout/orgChart1"/>
    <dgm:cxn modelId="{88B1BC8F-9561-4FEE-886B-BC73E052320C}" type="presOf" srcId="{AF25E774-31CA-4F0B-9ACB-85B54C5EF1BF}" destId="{392256E3-4EC5-4ED5-94E1-9FD214C62CE1}" srcOrd="0" destOrd="0" presId="urn:microsoft.com/office/officeart/2005/8/layout/orgChart1"/>
    <dgm:cxn modelId="{4053BC2F-7D6C-40FC-9436-3BAFA07443E2}" type="presParOf" srcId="{6FD2D405-095F-4C70-ADB8-04AA0D0A1791}" destId="{5429978A-6EFC-4D71-9FEB-ADAB1AF47386}" srcOrd="0" destOrd="0" presId="urn:microsoft.com/office/officeart/2005/8/layout/orgChart1"/>
    <dgm:cxn modelId="{8A3F768F-1AF3-4AAB-9D4B-3BE7E3EE83C3}" type="presParOf" srcId="{5429978A-6EFC-4D71-9FEB-ADAB1AF47386}" destId="{5BDF954C-A730-4E47-96A2-F933D2E6B4E6}" srcOrd="0" destOrd="0" presId="urn:microsoft.com/office/officeart/2005/8/layout/orgChart1"/>
    <dgm:cxn modelId="{6359E35B-4B91-4B8E-85DD-E6813805F343}" type="presParOf" srcId="{5BDF954C-A730-4E47-96A2-F933D2E6B4E6}" destId="{AA60862D-5D9B-4994-9C87-312BD3244553}" srcOrd="0" destOrd="0" presId="urn:microsoft.com/office/officeart/2005/8/layout/orgChart1"/>
    <dgm:cxn modelId="{D3A34785-E179-41F7-A825-79FD624B18CE}" type="presParOf" srcId="{5BDF954C-A730-4E47-96A2-F933D2E6B4E6}" destId="{130B7841-E4EB-43AA-956B-6C31FD4A083F}" srcOrd="1" destOrd="0" presId="urn:microsoft.com/office/officeart/2005/8/layout/orgChart1"/>
    <dgm:cxn modelId="{0FFCDBD1-7394-4F35-BE7D-24D87C6E4655}" type="presParOf" srcId="{5429978A-6EFC-4D71-9FEB-ADAB1AF47386}" destId="{C7891C44-6D2A-4439-850E-961053C15CE0}" srcOrd="1" destOrd="0" presId="urn:microsoft.com/office/officeart/2005/8/layout/orgChart1"/>
    <dgm:cxn modelId="{9CE505A6-0157-495D-94BB-52E31E57CDC2}" type="presParOf" srcId="{C7891C44-6D2A-4439-850E-961053C15CE0}" destId="{39B66E52-F672-40D6-B680-865A8DC135C1}" srcOrd="0" destOrd="0" presId="urn:microsoft.com/office/officeart/2005/8/layout/orgChart1"/>
    <dgm:cxn modelId="{1FAB2D19-3994-46E4-B7C1-CECB68362F31}" type="presParOf" srcId="{C7891C44-6D2A-4439-850E-961053C15CE0}" destId="{5BB15EC6-0884-4A04-B5E6-F525DE455EB8}" srcOrd="1" destOrd="0" presId="urn:microsoft.com/office/officeart/2005/8/layout/orgChart1"/>
    <dgm:cxn modelId="{4C5E998E-BC1F-4C3D-B638-58BB79059B16}" type="presParOf" srcId="{5BB15EC6-0884-4A04-B5E6-F525DE455EB8}" destId="{78D608B6-01A2-4CF3-9FA8-7D33626E246F}" srcOrd="0" destOrd="0" presId="urn:microsoft.com/office/officeart/2005/8/layout/orgChart1"/>
    <dgm:cxn modelId="{330C522F-F107-4DA3-9EB6-26DF3075B6DA}" type="presParOf" srcId="{78D608B6-01A2-4CF3-9FA8-7D33626E246F}" destId="{B1F56529-0A22-4611-B016-956DD9240FBC}" srcOrd="0" destOrd="0" presId="urn:microsoft.com/office/officeart/2005/8/layout/orgChart1"/>
    <dgm:cxn modelId="{7FF63AF0-1139-46F0-A0F5-B16DDBEDA399}" type="presParOf" srcId="{78D608B6-01A2-4CF3-9FA8-7D33626E246F}" destId="{14DA44E3-47CF-4745-A194-46B5D8C98333}" srcOrd="1" destOrd="0" presId="urn:microsoft.com/office/officeart/2005/8/layout/orgChart1"/>
    <dgm:cxn modelId="{C03F086F-479B-451A-9FEE-4D0BEAF7816C}" type="presParOf" srcId="{5BB15EC6-0884-4A04-B5E6-F525DE455EB8}" destId="{4B2B1C83-9944-4FCD-80D7-DE0D538EAB81}" srcOrd="1" destOrd="0" presId="urn:microsoft.com/office/officeart/2005/8/layout/orgChart1"/>
    <dgm:cxn modelId="{137295FE-C842-405A-8687-DB80C0544B76}" type="presParOf" srcId="{5BB15EC6-0884-4A04-B5E6-F525DE455EB8}" destId="{54593CE2-4747-4D98-B97E-D72B41CAEEBF}" srcOrd="2" destOrd="0" presId="urn:microsoft.com/office/officeart/2005/8/layout/orgChart1"/>
    <dgm:cxn modelId="{F80EB71D-C0A8-4C9C-9A0E-21C7603F7C8E}" type="presParOf" srcId="{C7891C44-6D2A-4439-850E-961053C15CE0}" destId="{8475901F-D1BD-47C4-9CA6-22763F1C4927}" srcOrd="2" destOrd="0" presId="urn:microsoft.com/office/officeart/2005/8/layout/orgChart1"/>
    <dgm:cxn modelId="{B3542798-8708-4F5A-B64F-6E49C991323A}" type="presParOf" srcId="{C7891C44-6D2A-4439-850E-961053C15CE0}" destId="{116018EB-3F06-4AF7-B3F1-25E37D2B2BBB}" srcOrd="3" destOrd="0" presId="urn:microsoft.com/office/officeart/2005/8/layout/orgChart1"/>
    <dgm:cxn modelId="{800B156A-4969-4E80-BDCD-079CAC2026D2}" type="presParOf" srcId="{116018EB-3F06-4AF7-B3F1-25E37D2B2BBB}" destId="{75E88728-DDB7-4AB8-943D-BFE059EBDC07}" srcOrd="0" destOrd="0" presId="urn:microsoft.com/office/officeart/2005/8/layout/orgChart1"/>
    <dgm:cxn modelId="{DD9C3C1F-3FF7-4DD0-93D9-9771A6E0385A}" type="presParOf" srcId="{75E88728-DDB7-4AB8-943D-BFE059EBDC07}" destId="{58259F84-ACDB-4ED9-9771-57F91973289F}" srcOrd="0" destOrd="0" presId="urn:microsoft.com/office/officeart/2005/8/layout/orgChart1"/>
    <dgm:cxn modelId="{86492169-A625-46D7-B23C-CEF76C39E7C7}" type="presParOf" srcId="{75E88728-DDB7-4AB8-943D-BFE059EBDC07}" destId="{BC237ECF-8EEB-419C-A72A-A9E74B9E31B6}" srcOrd="1" destOrd="0" presId="urn:microsoft.com/office/officeart/2005/8/layout/orgChart1"/>
    <dgm:cxn modelId="{FA42D927-E2E3-4E70-AB7B-206DFF061FBC}" type="presParOf" srcId="{116018EB-3F06-4AF7-B3F1-25E37D2B2BBB}" destId="{7C8075CF-DB0A-42C3-8496-AE31C8B1B821}" srcOrd="1" destOrd="0" presId="urn:microsoft.com/office/officeart/2005/8/layout/orgChart1"/>
    <dgm:cxn modelId="{8ED6CD6C-2D48-43A7-AF41-DE6AB4F28AA7}" type="presParOf" srcId="{116018EB-3F06-4AF7-B3F1-25E37D2B2BBB}" destId="{A2142DD0-BD6E-4301-86C6-EC8D224722FF}" srcOrd="2" destOrd="0" presId="urn:microsoft.com/office/officeart/2005/8/layout/orgChart1"/>
    <dgm:cxn modelId="{71951ABC-C7BD-4D3E-8A9C-7E7F58094A95}" type="presParOf" srcId="{C7891C44-6D2A-4439-850E-961053C15CE0}" destId="{4F0D365A-6B2F-4F15-9FA0-1A77EBD555D0}" srcOrd="4" destOrd="0" presId="urn:microsoft.com/office/officeart/2005/8/layout/orgChart1"/>
    <dgm:cxn modelId="{D85A3C30-FCFA-415F-82B2-79645EE5FA5F}" type="presParOf" srcId="{C7891C44-6D2A-4439-850E-961053C15CE0}" destId="{5E0B07C2-F9FA-4562-8396-30E15F7ACFFD}" srcOrd="5" destOrd="0" presId="urn:microsoft.com/office/officeart/2005/8/layout/orgChart1"/>
    <dgm:cxn modelId="{022843A2-F798-4711-980D-A5BC048122E8}" type="presParOf" srcId="{5E0B07C2-F9FA-4562-8396-30E15F7ACFFD}" destId="{46461E3C-C68A-47A2-B9E6-205D57FE6555}" srcOrd="0" destOrd="0" presId="urn:microsoft.com/office/officeart/2005/8/layout/orgChart1"/>
    <dgm:cxn modelId="{8C9952F6-801E-4C09-A830-91E507BDD8A5}" type="presParOf" srcId="{46461E3C-C68A-47A2-B9E6-205D57FE6555}" destId="{B813322D-C245-4540-8A8E-3CD9A7BE8969}" srcOrd="0" destOrd="0" presId="urn:microsoft.com/office/officeart/2005/8/layout/orgChart1"/>
    <dgm:cxn modelId="{4C2ED404-1166-4A9B-9A7A-F4E6ED3F9E3D}" type="presParOf" srcId="{46461E3C-C68A-47A2-B9E6-205D57FE6555}" destId="{36A6ECDC-1F80-4879-927D-2008A46B7494}" srcOrd="1" destOrd="0" presId="urn:microsoft.com/office/officeart/2005/8/layout/orgChart1"/>
    <dgm:cxn modelId="{C4E0CAA8-0B7B-4965-9A79-15D67521523D}" type="presParOf" srcId="{5E0B07C2-F9FA-4562-8396-30E15F7ACFFD}" destId="{831218B9-A6C2-452F-8AE7-29E37631FC0D}" srcOrd="1" destOrd="0" presId="urn:microsoft.com/office/officeart/2005/8/layout/orgChart1"/>
    <dgm:cxn modelId="{2031F2C9-8772-464B-8F6F-26C53DB6F291}" type="presParOf" srcId="{5E0B07C2-F9FA-4562-8396-30E15F7ACFFD}" destId="{42B14E89-4B35-461C-A679-C110C7A8B866}" srcOrd="2" destOrd="0" presId="urn:microsoft.com/office/officeart/2005/8/layout/orgChart1"/>
    <dgm:cxn modelId="{73E78717-0BD8-437F-B9B3-5ED8EAE03F4A}" type="presParOf" srcId="{C7891C44-6D2A-4439-850E-961053C15CE0}" destId="{9357A9A9-26BA-4CDD-8D68-B6FDE6878070}" srcOrd="6" destOrd="0" presId="urn:microsoft.com/office/officeart/2005/8/layout/orgChart1"/>
    <dgm:cxn modelId="{EF2FA4F3-6DD5-442B-AB71-831B579C2E7D}" type="presParOf" srcId="{C7891C44-6D2A-4439-850E-961053C15CE0}" destId="{C9E9131E-364F-4905-99B1-CC80938EA116}" srcOrd="7" destOrd="0" presId="urn:microsoft.com/office/officeart/2005/8/layout/orgChart1"/>
    <dgm:cxn modelId="{2D78F11F-3E5A-4483-8151-731C3DCA4269}" type="presParOf" srcId="{C9E9131E-364F-4905-99B1-CC80938EA116}" destId="{764DE8E6-85E6-4F63-9F3B-C378F74ED73A}" srcOrd="0" destOrd="0" presId="urn:microsoft.com/office/officeart/2005/8/layout/orgChart1"/>
    <dgm:cxn modelId="{BC6DD47C-FDE0-4681-B479-787C7902322D}" type="presParOf" srcId="{764DE8E6-85E6-4F63-9F3B-C378F74ED73A}" destId="{392256E3-4EC5-4ED5-94E1-9FD214C62CE1}" srcOrd="0" destOrd="0" presId="urn:microsoft.com/office/officeart/2005/8/layout/orgChart1"/>
    <dgm:cxn modelId="{43BD6927-0CFC-4E04-9ED1-224D0DBED08A}" type="presParOf" srcId="{764DE8E6-85E6-4F63-9F3B-C378F74ED73A}" destId="{53D01126-5E87-4C64-9D95-60E9CD291375}" srcOrd="1" destOrd="0" presId="urn:microsoft.com/office/officeart/2005/8/layout/orgChart1"/>
    <dgm:cxn modelId="{C733E2E3-22EC-4AFE-AE53-10A34EEA5A4A}" type="presParOf" srcId="{C9E9131E-364F-4905-99B1-CC80938EA116}" destId="{DE56E0D4-EDD8-4FE4-8F7A-79FF7C70C1E9}" srcOrd="1" destOrd="0" presId="urn:microsoft.com/office/officeart/2005/8/layout/orgChart1"/>
    <dgm:cxn modelId="{46035EAE-2A5A-4788-BB05-D13B698CF57C}" type="presParOf" srcId="{C9E9131E-364F-4905-99B1-CC80938EA116}" destId="{EB341C53-38B3-4AF3-8CCD-1FFA7104A647}" srcOrd="2" destOrd="0" presId="urn:microsoft.com/office/officeart/2005/8/layout/orgChart1"/>
    <dgm:cxn modelId="{F280EE82-B06D-4F62-B0A5-BF1AFE2A8E65}" type="presParOf" srcId="{5429978A-6EFC-4D71-9FEB-ADAB1AF47386}" destId="{BD4B4CDE-AAC1-4AC2-BD38-386C7C91045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B31737-5C9C-4171-AD57-6A13F310ADFA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</dgm:pt>
    <dgm:pt modelId="{BC458615-45AC-4BB0-9EAC-4F7AF7B3270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700" b="1" i="0" u="none" strike="noStrike" cap="none" normalizeH="0" baseline="0" smtClean="0">
              <a:ln/>
              <a:effectLst/>
              <a:latin typeface="Times New Roman" pitchFamily="18" charset="0"/>
            </a:rPr>
            <a:t>УЧЕБНО-ИССЛЕДОВАТЕЛЬСКАЯ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700" b="1" i="0" u="none" strike="noStrike" cap="none" normalizeH="0" baseline="0" smtClean="0">
              <a:ln/>
              <a:effectLst/>
              <a:latin typeface="Times New Roman" pitchFamily="18" charset="0"/>
            </a:rPr>
            <a:t>ДЕЯТЕЛЬНОСТЬ</a:t>
          </a:r>
          <a:endParaRPr kumimoji="0" lang="ru-RU" sz="1700" b="1" i="0" u="none" strike="noStrike" cap="none" normalizeH="0" baseline="0" dirty="0" smtClean="0">
            <a:ln/>
            <a:effectLst/>
            <a:latin typeface="Times New Roman" pitchFamily="18" charset="0"/>
          </a:endParaRPr>
        </a:p>
      </dgm:t>
    </dgm:pt>
    <dgm:pt modelId="{FA3EA7E5-A857-41E8-AF32-721000C34775}" type="parTrans" cxnId="{F41415E1-CA42-43A1-9E7C-A54216B9DF3E}">
      <dgm:prSet/>
      <dgm:spPr/>
      <dgm:t>
        <a:bodyPr/>
        <a:lstStyle/>
        <a:p>
          <a:endParaRPr lang="ru-RU"/>
        </a:p>
      </dgm:t>
    </dgm:pt>
    <dgm:pt modelId="{329FCA09-7019-4279-B0B4-46BFB96804F8}" type="sibTrans" cxnId="{F41415E1-CA42-43A1-9E7C-A54216B9DF3E}">
      <dgm:prSet/>
      <dgm:spPr/>
      <dgm:t>
        <a:bodyPr/>
        <a:lstStyle/>
        <a:p>
          <a:endParaRPr lang="ru-RU"/>
        </a:p>
      </dgm:t>
    </dgm:pt>
    <dgm:pt modelId="{3EDFDACA-5088-4599-85D9-9AAB4BE4BA5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700" b="1" i="0" u="none" strike="noStrike" cap="none" normalizeH="0" baseline="0" dirty="0" smtClean="0">
              <a:ln/>
              <a:effectLst/>
              <a:latin typeface="Times New Roman" pitchFamily="18" charset="0"/>
            </a:rPr>
            <a:t> МОНИТОРИНГ ОКРУЖАЮЩЕЙ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700" b="1" i="0" u="none" strike="noStrike" cap="none" normalizeH="0" baseline="0" dirty="0" smtClean="0">
              <a:ln/>
              <a:effectLst/>
              <a:latin typeface="Times New Roman" pitchFamily="18" charset="0"/>
            </a:rPr>
            <a:t>СРЕДЫ</a:t>
          </a:r>
        </a:p>
      </dgm:t>
    </dgm:pt>
    <dgm:pt modelId="{5A0CDD26-9B13-45C8-981B-1FB0D633E7F6}" type="parTrans" cxnId="{72DFD6F5-9A50-496A-85BD-31DFAA9A3278}">
      <dgm:prSet/>
      <dgm:spPr/>
      <dgm:t>
        <a:bodyPr/>
        <a:lstStyle/>
        <a:p>
          <a:endParaRPr lang="ru-RU"/>
        </a:p>
      </dgm:t>
    </dgm:pt>
    <dgm:pt modelId="{C70A11FC-9194-48F6-AECD-7CE97C69CE7D}" type="sibTrans" cxnId="{72DFD6F5-9A50-496A-85BD-31DFAA9A3278}">
      <dgm:prSet/>
      <dgm:spPr/>
      <dgm:t>
        <a:bodyPr/>
        <a:lstStyle/>
        <a:p>
          <a:endParaRPr lang="ru-RU"/>
        </a:p>
      </dgm:t>
    </dgm:pt>
    <dgm:pt modelId="{E7878BFF-2C0F-4CF7-8FDB-036C5A62E79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700" b="1" i="0" u="none" strike="noStrike" cap="none" normalizeH="0" baseline="0" smtClean="0">
              <a:ln/>
              <a:effectLst/>
              <a:latin typeface="Times New Roman" pitchFamily="18" charset="0"/>
            </a:rPr>
            <a:t>ПРОПАГАНДА ЗДОРОВОГО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700" b="1" i="0" u="none" strike="noStrike" cap="none" normalizeH="0" baseline="0" smtClean="0">
              <a:ln/>
              <a:effectLst/>
              <a:latin typeface="Times New Roman" pitchFamily="18" charset="0"/>
            </a:rPr>
            <a:t>ОБРАЗА ЖИЗНИ</a:t>
          </a:r>
          <a:endParaRPr kumimoji="0" lang="ru-RU" sz="1700" b="1" i="0" u="none" strike="noStrike" cap="none" normalizeH="0" baseline="0" dirty="0" smtClean="0">
            <a:ln/>
            <a:effectLst/>
            <a:latin typeface="Times New Roman" pitchFamily="18" charset="0"/>
          </a:endParaRPr>
        </a:p>
      </dgm:t>
    </dgm:pt>
    <dgm:pt modelId="{9F9FB0F8-9254-460A-97B1-62BD1659325F}" type="parTrans" cxnId="{54759C6E-53B9-4373-B95A-60809EB15FCC}">
      <dgm:prSet/>
      <dgm:spPr/>
      <dgm:t>
        <a:bodyPr/>
        <a:lstStyle/>
        <a:p>
          <a:endParaRPr lang="ru-RU"/>
        </a:p>
      </dgm:t>
    </dgm:pt>
    <dgm:pt modelId="{80C8F959-347A-46B7-91C6-BAC4D4B97799}" type="sibTrans" cxnId="{54759C6E-53B9-4373-B95A-60809EB15FCC}">
      <dgm:prSet/>
      <dgm:spPr/>
      <dgm:t>
        <a:bodyPr/>
        <a:lstStyle/>
        <a:p>
          <a:endParaRPr lang="ru-RU"/>
        </a:p>
      </dgm:t>
    </dgm:pt>
    <dgm:pt modelId="{E39CAD3E-3644-4810-80DC-9A7D5386AFE9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700" b="1" i="0" u="none" strike="noStrike" cap="none" normalizeH="0" baseline="0" smtClean="0">
              <a:ln/>
              <a:effectLst/>
              <a:latin typeface="Times New Roman" pitchFamily="18" charset="0"/>
            </a:rPr>
            <a:t>КУКОЛЬНЫЕ СПЕКТАКЛИ</a:t>
          </a:r>
          <a:endParaRPr kumimoji="0" lang="ru-RU" sz="1700" b="1" i="0" u="none" strike="noStrike" cap="none" normalizeH="0" baseline="0" dirty="0" smtClean="0">
            <a:ln/>
            <a:effectLst/>
            <a:latin typeface="Times New Roman" pitchFamily="18" charset="0"/>
          </a:endParaRPr>
        </a:p>
      </dgm:t>
    </dgm:pt>
    <dgm:pt modelId="{753A7E84-ACBE-4DF7-8AF7-86A865C4B61B}" type="parTrans" cxnId="{159AF92A-8785-4E46-A9F2-7A98AB26BA3E}">
      <dgm:prSet/>
      <dgm:spPr/>
      <dgm:t>
        <a:bodyPr/>
        <a:lstStyle/>
        <a:p>
          <a:endParaRPr lang="ru-RU"/>
        </a:p>
      </dgm:t>
    </dgm:pt>
    <dgm:pt modelId="{B4D9798F-3028-4AD3-8F3F-891390177EB4}" type="sibTrans" cxnId="{159AF92A-8785-4E46-A9F2-7A98AB26BA3E}">
      <dgm:prSet/>
      <dgm:spPr/>
      <dgm:t>
        <a:bodyPr/>
        <a:lstStyle/>
        <a:p>
          <a:endParaRPr lang="ru-RU"/>
        </a:p>
      </dgm:t>
    </dgm:pt>
    <dgm:pt modelId="{BEECC2AA-E2A7-4557-8DE8-D18BF62B92D9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700" b="1" i="0" u="none" strike="noStrike" cap="none" normalizeH="0" baseline="0" smtClean="0">
              <a:ln/>
              <a:effectLst/>
              <a:latin typeface="Times New Roman" pitchFamily="18" charset="0"/>
            </a:rPr>
            <a:t>ЭКОЛОГИЧЕСКАЯ ТРОПА</a:t>
          </a:r>
          <a:endParaRPr kumimoji="0" lang="ru-RU" sz="1700" b="1" i="0" u="none" strike="noStrike" cap="none" normalizeH="0" baseline="0" dirty="0" smtClean="0">
            <a:ln/>
            <a:effectLst/>
            <a:latin typeface="Times New Roman" pitchFamily="18" charset="0"/>
          </a:endParaRPr>
        </a:p>
      </dgm:t>
    </dgm:pt>
    <dgm:pt modelId="{2DB92FC1-40F3-4191-92A8-5A5E8F919AE6}" type="parTrans" cxnId="{B826FF78-8AC5-4F7A-AEC0-B1968F37D2C4}">
      <dgm:prSet/>
      <dgm:spPr/>
      <dgm:t>
        <a:bodyPr/>
        <a:lstStyle/>
        <a:p>
          <a:endParaRPr lang="ru-RU"/>
        </a:p>
      </dgm:t>
    </dgm:pt>
    <dgm:pt modelId="{F3841516-5093-43FD-8D35-0905CF4F49FA}" type="sibTrans" cxnId="{B826FF78-8AC5-4F7A-AEC0-B1968F37D2C4}">
      <dgm:prSet/>
      <dgm:spPr/>
      <dgm:t>
        <a:bodyPr/>
        <a:lstStyle/>
        <a:p>
          <a:endParaRPr lang="ru-RU"/>
        </a:p>
      </dgm:t>
    </dgm:pt>
    <dgm:pt modelId="{E00A89B3-E993-4404-8E40-1248B137099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700" b="1" i="0" u="none" strike="noStrike" cap="none" normalizeH="0" baseline="0" smtClean="0">
              <a:ln/>
              <a:effectLst/>
              <a:latin typeface="Times New Roman" pitchFamily="18" charset="0"/>
            </a:rPr>
            <a:t>УЧЕБНО-ИССЛЕДОВАТЕЛЬСКИЕ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700" b="1" i="0" u="none" strike="noStrike" cap="none" normalizeH="0" baseline="0" smtClean="0">
              <a:ln/>
              <a:effectLst/>
              <a:latin typeface="Times New Roman" pitchFamily="18" charset="0"/>
            </a:rPr>
            <a:t>РАБОТЫ</a:t>
          </a:r>
          <a:endParaRPr kumimoji="0" lang="ru-RU" sz="1700" b="1" i="0" u="none" strike="noStrike" cap="none" normalizeH="0" baseline="0" dirty="0" smtClean="0">
            <a:ln/>
            <a:effectLst/>
            <a:latin typeface="Times New Roman" pitchFamily="18" charset="0"/>
          </a:endParaRPr>
        </a:p>
      </dgm:t>
    </dgm:pt>
    <dgm:pt modelId="{08592340-9084-4AD5-BBC5-2F0B14CD55D0}" type="parTrans" cxnId="{938827DF-BC69-43FF-8622-459659B8185A}">
      <dgm:prSet/>
      <dgm:spPr/>
      <dgm:t>
        <a:bodyPr/>
        <a:lstStyle/>
        <a:p>
          <a:endParaRPr lang="ru-RU"/>
        </a:p>
      </dgm:t>
    </dgm:pt>
    <dgm:pt modelId="{E62BFCAF-DC59-43CA-BD7A-E355601C8630}" type="sibTrans" cxnId="{938827DF-BC69-43FF-8622-459659B8185A}">
      <dgm:prSet/>
      <dgm:spPr/>
      <dgm:t>
        <a:bodyPr/>
        <a:lstStyle/>
        <a:p>
          <a:endParaRPr lang="ru-RU"/>
        </a:p>
      </dgm:t>
    </dgm:pt>
    <dgm:pt modelId="{6415BF1A-E4F8-44AE-B862-30444A085DFB}" type="pres">
      <dgm:prSet presAssocID="{9DB31737-5C9C-4171-AD57-6A13F310ADF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57F2272-32C8-42B2-8727-D06B76F143E0}" type="pres">
      <dgm:prSet presAssocID="{BC458615-45AC-4BB0-9EAC-4F7AF7B3270D}" presName="hierRoot1" presStyleCnt="0">
        <dgm:presLayoutVars>
          <dgm:hierBranch val="r"/>
        </dgm:presLayoutVars>
      </dgm:prSet>
      <dgm:spPr/>
    </dgm:pt>
    <dgm:pt modelId="{1009DCC1-24C9-4CD7-9203-29032353013B}" type="pres">
      <dgm:prSet presAssocID="{BC458615-45AC-4BB0-9EAC-4F7AF7B3270D}" presName="rootComposite1" presStyleCnt="0"/>
      <dgm:spPr/>
    </dgm:pt>
    <dgm:pt modelId="{15388E9E-46C7-4BDB-9853-E736184A8C83}" type="pres">
      <dgm:prSet presAssocID="{BC458615-45AC-4BB0-9EAC-4F7AF7B3270D}" presName="rootText1" presStyleLbl="node0" presStyleIdx="0" presStyleCnt="1" custScaleX="4227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D02439-8C2C-4100-AD29-10AEAFC7551E}" type="pres">
      <dgm:prSet presAssocID="{BC458615-45AC-4BB0-9EAC-4F7AF7B3270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A8679A0-73A5-4090-AD85-183AE92F7EDB}" type="pres">
      <dgm:prSet presAssocID="{BC458615-45AC-4BB0-9EAC-4F7AF7B3270D}" presName="hierChild2" presStyleCnt="0"/>
      <dgm:spPr/>
    </dgm:pt>
    <dgm:pt modelId="{5F510CA6-94E4-4DAD-83D4-B071C3DCB845}" type="pres">
      <dgm:prSet presAssocID="{5A0CDD26-9B13-45C8-981B-1FB0D633E7F6}" presName="Name50" presStyleLbl="parChTrans1D2" presStyleIdx="0" presStyleCnt="5"/>
      <dgm:spPr/>
      <dgm:t>
        <a:bodyPr/>
        <a:lstStyle/>
        <a:p>
          <a:endParaRPr lang="ru-RU"/>
        </a:p>
      </dgm:t>
    </dgm:pt>
    <dgm:pt modelId="{4194144D-895E-4F33-AD19-B85763F7A0BE}" type="pres">
      <dgm:prSet presAssocID="{3EDFDACA-5088-4599-85D9-9AAB4BE4BA5B}" presName="hierRoot2" presStyleCnt="0">
        <dgm:presLayoutVars>
          <dgm:hierBranch/>
        </dgm:presLayoutVars>
      </dgm:prSet>
      <dgm:spPr/>
    </dgm:pt>
    <dgm:pt modelId="{BFB07EEF-460D-4C0E-9859-328A84F0865F}" type="pres">
      <dgm:prSet presAssocID="{3EDFDACA-5088-4599-85D9-9AAB4BE4BA5B}" presName="rootComposite" presStyleCnt="0"/>
      <dgm:spPr/>
    </dgm:pt>
    <dgm:pt modelId="{16509228-B98D-4A5A-AB47-6344A325A167}" type="pres">
      <dgm:prSet presAssocID="{3EDFDACA-5088-4599-85D9-9AAB4BE4BA5B}" presName="rootText" presStyleLbl="node2" presStyleIdx="0" presStyleCnt="5" custScaleX="3132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A8914E-943B-460E-97F1-494048B213C2}" type="pres">
      <dgm:prSet presAssocID="{3EDFDACA-5088-4599-85D9-9AAB4BE4BA5B}" presName="rootConnector" presStyleLbl="node2" presStyleIdx="0" presStyleCnt="5"/>
      <dgm:spPr/>
      <dgm:t>
        <a:bodyPr/>
        <a:lstStyle/>
        <a:p>
          <a:endParaRPr lang="ru-RU"/>
        </a:p>
      </dgm:t>
    </dgm:pt>
    <dgm:pt modelId="{D5E7E5A1-6E9F-497C-98FE-E591B30F4100}" type="pres">
      <dgm:prSet presAssocID="{3EDFDACA-5088-4599-85D9-9AAB4BE4BA5B}" presName="hierChild4" presStyleCnt="0"/>
      <dgm:spPr/>
    </dgm:pt>
    <dgm:pt modelId="{9AE6FA1C-D820-441F-A298-AC7AD03CECF8}" type="pres">
      <dgm:prSet presAssocID="{3EDFDACA-5088-4599-85D9-9AAB4BE4BA5B}" presName="hierChild5" presStyleCnt="0"/>
      <dgm:spPr/>
    </dgm:pt>
    <dgm:pt modelId="{015623CD-D6CA-483B-A156-DF10639AB88E}" type="pres">
      <dgm:prSet presAssocID="{9F9FB0F8-9254-460A-97B1-62BD1659325F}" presName="Name50" presStyleLbl="parChTrans1D2" presStyleIdx="1" presStyleCnt="5"/>
      <dgm:spPr/>
      <dgm:t>
        <a:bodyPr/>
        <a:lstStyle/>
        <a:p>
          <a:endParaRPr lang="ru-RU"/>
        </a:p>
      </dgm:t>
    </dgm:pt>
    <dgm:pt modelId="{DC240172-25B8-47EF-8E8C-8482BB629289}" type="pres">
      <dgm:prSet presAssocID="{E7878BFF-2C0F-4CF7-8FDB-036C5A62E796}" presName="hierRoot2" presStyleCnt="0">
        <dgm:presLayoutVars>
          <dgm:hierBranch/>
        </dgm:presLayoutVars>
      </dgm:prSet>
      <dgm:spPr/>
    </dgm:pt>
    <dgm:pt modelId="{B792FBBF-9867-44A7-A189-E0B98864DB56}" type="pres">
      <dgm:prSet presAssocID="{E7878BFF-2C0F-4CF7-8FDB-036C5A62E796}" presName="rootComposite" presStyleCnt="0"/>
      <dgm:spPr/>
    </dgm:pt>
    <dgm:pt modelId="{FCDCE72F-F35A-47C5-91B2-CD3056FF144C}" type="pres">
      <dgm:prSet presAssocID="{E7878BFF-2C0F-4CF7-8FDB-036C5A62E796}" presName="rootText" presStyleLbl="node2" presStyleIdx="1" presStyleCnt="5" custScaleX="3112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529A17-1C7C-4204-AF50-F83A27057A55}" type="pres">
      <dgm:prSet presAssocID="{E7878BFF-2C0F-4CF7-8FDB-036C5A62E796}" presName="rootConnector" presStyleLbl="node2" presStyleIdx="1" presStyleCnt="5"/>
      <dgm:spPr/>
      <dgm:t>
        <a:bodyPr/>
        <a:lstStyle/>
        <a:p>
          <a:endParaRPr lang="ru-RU"/>
        </a:p>
      </dgm:t>
    </dgm:pt>
    <dgm:pt modelId="{028AE58A-0B38-4CF6-9688-DBBCB1A9EA55}" type="pres">
      <dgm:prSet presAssocID="{E7878BFF-2C0F-4CF7-8FDB-036C5A62E796}" presName="hierChild4" presStyleCnt="0"/>
      <dgm:spPr/>
    </dgm:pt>
    <dgm:pt modelId="{B4586DAF-5470-44F5-9E69-829C91D500BB}" type="pres">
      <dgm:prSet presAssocID="{E7878BFF-2C0F-4CF7-8FDB-036C5A62E796}" presName="hierChild5" presStyleCnt="0"/>
      <dgm:spPr/>
    </dgm:pt>
    <dgm:pt modelId="{5300EAC5-F26B-45FE-900A-C4BF6FDC173F}" type="pres">
      <dgm:prSet presAssocID="{753A7E84-ACBE-4DF7-8AF7-86A865C4B61B}" presName="Name50" presStyleLbl="parChTrans1D2" presStyleIdx="2" presStyleCnt="5"/>
      <dgm:spPr/>
      <dgm:t>
        <a:bodyPr/>
        <a:lstStyle/>
        <a:p>
          <a:endParaRPr lang="ru-RU"/>
        </a:p>
      </dgm:t>
    </dgm:pt>
    <dgm:pt modelId="{1FD3721A-05CC-4681-BD80-6C4CBDC080F2}" type="pres">
      <dgm:prSet presAssocID="{E39CAD3E-3644-4810-80DC-9A7D5386AFE9}" presName="hierRoot2" presStyleCnt="0">
        <dgm:presLayoutVars>
          <dgm:hierBranch/>
        </dgm:presLayoutVars>
      </dgm:prSet>
      <dgm:spPr/>
    </dgm:pt>
    <dgm:pt modelId="{00D09A0E-DAFE-4F16-A90B-BFE77E6EBE38}" type="pres">
      <dgm:prSet presAssocID="{E39CAD3E-3644-4810-80DC-9A7D5386AFE9}" presName="rootComposite" presStyleCnt="0"/>
      <dgm:spPr/>
    </dgm:pt>
    <dgm:pt modelId="{328325CD-4DAC-46D2-90A2-BC769272042D}" type="pres">
      <dgm:prSet presAssocID="{E39CAD3E-3644-4810-80DC-9A7D5386AFE9}" presName="rootText" presStyleLbl="node2" presStyleIdx="2" presStyleCnt="5" custScaleX="3112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B20667-3C92-4EA4-8962-AAC4E17509F6}" type="pres">
      <dgm:prSet presAssocID="{E39CAD3E-3644-4810-80DC-9A7D5386AFE9}" presName="rootConnector" presStyleLbl="node2" presStyleIdx="2" presStyleCnt="5"/>
      <dgm:spPr/>
      <dgm:t>
        <a:bodyPr/>
        <a:lstStyle/>
        <a:p>
          <a:endParaRPr lang="ru-RU"/>
        </a:p>
      </dgm:t>
    </dgm:pt>
    <dgm:pt modelId="{470F9800-D483-492D-816A-A90521B33C83}" type="pres">
      <dgm:prSet presAssocID="{E39CAD3E-3644-4810-80DC-9A7D5386AFE9}" presName="hierChild4" presStyleCnt="0"/>
      <dgm:spPr/>
    </dgm:pt>
    <dgm:pt modelId="{A7750DDE-0349-429C-83E6-BEBCAC9EFC34}" type="pres">
      <dgm:prSet presAssocID="{E39CAD3E-3644-4810-80DC-9A7D5386AFE9}" presName="hierChild5" presStyleCnt="0"/>
      <dgm:spPr/>
    </dgm:pt>
    <dgm:pt modelId="{6E856C5B-BBFB-4431-B787-B16708876C6B}" type="pres">
      <dgm:prSet presAssocID="{2DB92FC1-40F3-4191-92A8-5A5E8F919AE6}" presName="Name50" presStyleLbl="parChTrans1D2" presStyleIdx="3" presStyleCnt="5"/>
      <dgm:spPr/>
      <dgm:t>
        <a:bodyPr/>
        <a:lstStyle/>
        <a:p>
          <a:endParaRPr lang="ru-RU"/>
        </a:p>
      </dgm:t>
    </dgm:pt>
    <dgm:pt modelId="{4B4CBFA3-7B1C-48E9-8F94-6990DBC300DA}" type="pres">
      <dgm:prSet presAssocID="{BEECC2AA-E2A7-4557-8DE8-D18BF62B92D9}" presName="hierRoot2" presStyleCnt="0">
        <dgm:presLayoutVars>
          <dgm:hierBranch/>
        </dgm:presLayoutVars>
      </dgm:prSet>
      <dgm:spPr/>
    </dgm:pt>
    <dgm:pt modelId="{00450438-AF40-4C2E-A4BD-A3F391EF4EC4}" type="pres">
      <dgm:prSet presAssocID="{BEECC2AA-E2A7-4557-8DE8-D18BF62B92D9}" presName="rootComposite" presStyleCnt="0"/>
      <dgm:spPr/>
    </dgm:pt>
    <dgm:pt modelId="{66828B3C-2B1B-4691-8CD2-ED93A10780E9}" type="pres">
      <dgm:prSet presAssocID="{BEECC2AA-E2A7-4557-8DE8-D18BF62B92D9}" presName="rootText" presStyleLbl="node2" presStyleIdx="3" presStyleCnt="5" custScaleX="3119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E0CDBF-05DC-467A-B27D-C15591CE8AC1}" type="pres">
      <dgm:prSet presAssocID="{BEECC2AA-E2A7-4557-8DE8-D18BF62B92D9}" presName="rootConnector" presStyleLbl="node2" presStyleIdx="3" presStyleCnt="5"/>
      <dgm:spPr/>
      <dgm:t>
        <a:bodyPr/>
        <a:lstStyle/>
        <a:p>
          <a:endParaRPr lang="ru-RU"/>
        </a:p>
      </dgm:t>
    </dgm:pt>
    <dgm:pt modelId="{62E6E929-D94C-477B-A68D-626E81E568B9}" type="pres">
      <dgm:prSet presAssocID="{BEECC2AA-E2A7-4557-8DE8-D18BF62B92D9}" presName="hierChild4" presStyleCnt="0"/>
      <dgm:spPr/>
    </dgm:pt>
    <dgm:pt modelId="{1BDC14BF-4F55-49C3-B383-EBA7FAED5268}" type="pres">
      <dgm:prSet presAssocID="{BEECC2AA-E2A7-4557-8DE8-D18BF62B92D9}" presName="hierChild5" presStyleCnt="0"/>
      <dgm:spPr/>
    </dgm:pt>
    <dgm:pt modelId="{B05084CD-6DF4-4FD4-90BB-08FF417E7745}" type="pres">
      <dgm:prSet presAssocID="{08592340-9084-4AD5-BBC5-2F0B14CD55D0}" presName="Name50" presStyleLbl="parChTrans1D2" presStyleIdx="4" presStyleCnt="5"/>
      <dgm:spPr/>
      <dgm:t>
        <a:bodyPr/>
        <a:lstStyle/>
        <a:p>
          <a:endParaRPr lang="ru-RU"/>
        </a:p>
      </dgm:t>
    </dgm:pt>
    <dgm:pt modelId="{A602D145-EBE6-44D6-A30F-A50E10190990}" type="pres">
      <dgm:prSet presAssocID="{E00A89B3-E993-4404-8E40-1248B1370998}" presName="hierRoot2" presStyleCnt="0">
        <dgm:presLayoutVars>
          <dgm:hierBranch/>
        </dgm:presLayoutVars>
      </dgm:prSet>
      <dgm:spPr/>
    </dgm:pt>
    <dgm:pt modelId="{0C3D136A-6D4E-4C14-B63C-4CA7475B0944}" type="pres">
      <dgm:prSet presAssocID="{E00A89B3-E993-4404-8E40-1248B1370998}" presName="rootComposite" presStyleCnt="0"/>
      <dgm:spPr/>
    </dgm:pt>
    <dgm:pt modelId="{3C626CCE-8565-4C4A-929A-AEF720DAF709}" type="pres">
      <dgm:prSet presAssocID="{E00A89B3-E993-4404-8E40-1248B1370998}" presName="rootText" presStyleLbl="node2" presStyleIdx="4" presStyleCnt="5" custScaleX="3151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484368-31DD-4D99-8FE7-425250C83B6E}" type="pres">
      <dgm:prSet presAssocID="{E00A89B3-E993-4404-8E40-1248B1370998}" presName="rootConnector" presStyleLbl="node2" presStyleIdx="4" presStyleCnt="5"/>
      <dgm:spPr/>
      <dgm:t>
        <a:bodyPr/>
        <a:lstStyle/>
        <a:p>
          <a:endParaRPr lang="ru-RU"/>
        </a:p>
      </dgm:t>
    </dgm:pt>
    <dgm:pt modelId="{F9A963E4-39FA-4727-9311-EEDA3B40DCEF}" type="pres">
      <dgm:prSet presAssocID="{E00A89B3-E993-4404-8E40-1248B1370998}" presName="hierChild4" presStyleCnt="0"/>
      <dgm:spPr/>
    </dgm:pt>
    <dgm:pt modelId="{80E2B9BA-263D-475E-9C9C-438300CF2AB7}" type="pres">
      <dgm:prSet presAssocID="{E00A89B3-E993-4404-8E40-1248B1370998}" presName="hierChild5" presStyleCnt="0"/>
      <dgm:spPr/>
    </dgm:pt>
    <dgm:pt modelId="{FCEA3454-D174-432F-85A3-694CAA16764B}" type="pres">
      <dgm:prSet presAssocID="{BC458615-45AC-4BB0-9EAC-4F7AF7B3270D}" presName="hierChild3" presStyleCnt="0"/>
      <dgm:spPr/>
    </dgm:pt>
  </dgm:ptLst>
  <dgm:cxnLst>
    <dgm:cxn modelId="{F8795758-D774-46C0-8EE5-BA683DA94A45}" type="presOf" srcId="{E39CAD3E-3644-4810-80DC-9A7D5386AFE9}" destId="{328325CD-4DAC-46D2-90A2-BC769272042D}" srcOrd="0" destOrd="0" presId="urn:microsoft.com/office/officeart/2005/8/layout/orgChart1"/>
    <dgm:cxn modelId="{75EB9419-5260-4E65-8C39-315A672CD502}" type="presOf" srcId="{E00A89B3-E993-4404-8E40-1248B1370998}" destId="{BF484368-31DD-4D99-8FE7-425250C83B6E}" srcOrd="1" destOrd="0" presId="urn:microsoft.com/office/officeart/2005/8/layout/orgChart1"/>
    <dgm:cxn modelId="{F41415E1-CA42-43A1-9E7C-A54216B9DF3E}" srcId="{9DB31737-5C9C-4171-AD57-6A13F310ADFA}" destId="{BC458615-45AC-4BB0-9EAC-4F7AF7B3270D}" srcOrd="0" destOrd="0" parTransId="{FA3EA7E5-A857-41E8-AF32-721000C34775}" sibTransId="{329FCA09-7019-4279-B0B4-46BFB96804F8}"/>
    <dgm:cxn modelId="{F02BEE93-8A8F-4CA2-B7AC-203605653C72}" type="presOf" srcId="{3EDFDACA-5088-4599-85D9-9AAB4BE4BA5B}" destId="{BBA8914E-943B-460E-97F1-494048B213C2}" srcOrd="1" destOrd="0" presId="urn:microsoft.com/office/officeart/2005/8/layout/orgChart1"/>
    <dgm:cxn modelId="{CB3E60D3-20A1-4F8A-932D-268808BE1B8F}" type="presOf" srcId="{BC458615-45AC-4BB0-9EAC-4F7AF7B3270D}" destId="{15388E9E-46C7-4BDB-9853-E736184A8C83}" srcOrd="0" destOrd="0" presId="urn:microsoft.com/office/officeart/2005/8/layout/orgChart1"/>
    <dgm:cxn modelId="{EE91E5D4-3B19-4ED2-BDB3-B649DA5C0B4A}" type="presOf" srcId="{E7878BFF-2C0F-4CF7-8FDB-036C5A62E796}" destId="{FCDCE72F-F35A-47C5-91B2-CD3056FF144C}" srcOrd="0" destOrd="0" presId="urn:microsoft.com/office/officeart/2005/8/layout/orgChart1"/>
    <dgm:cxn modelId="{4503F7C1-15A0-4F39-933B-47DEA22E629E}" type="presOf" srcId="{2DB92FC1-40F3-4191-92A8-5A5E8F919AE6}" destId="{6E856C5B-BBFB-4431-B787-B16708876C6B}" srcOrd="0" destOrd="0" presId="urn:microsoft.com/office/officeart/2005/8/layout/orgChart1"/>
    <dgm:cxn modelId="{72DFD6F5-9A50-496A-85BD-31DFAA9A3278}" srcId="{BC458615-45AC-4BB0-9EAC-4F7AF7B3270D}" destId="{3EDFDACA-5088-4599-85D9-9AAB4BE4BA5B}" srcOrd="0" destOrd="0" parTransId="{5A0CDD26-9B13-45C8-981B-1FB0D633E7F6}" sibTransId="{C70A11FC-9194-48F6-AECD-7CE97C69CE7D}"/>
    <dgm:cxn modelId="{89C2C228-C6A1-4D80-BF0D-82F098F9A36D}" type="presOf" srcId="{9DB31737-5C9C-4171-AD57-6A13F310ADFA}" destId="{6415BF1A-E4F8-44AE-B862-30444A085DFB}" srcOrd="0" destOrd="0" presId="urn:microsoft.com/office/officeart/2005/8/layout/orgChart1"/>
    <dgm:cxn modelId="{159AF92A-8785-4E46-A9F2-7A98AB26BA3E}" srcId="{BC458615-45AC-4BB0-9EAC-4F7AF7B3270D}" destId="{E39CAD3E-3644-4810-80DC-9A7D5386AFE9}" srcOrd="2" destOrd="0" parTransId="{753A7E84-ACBE-4DF7-8AF7-86A865C4B61B}" sibTransId="{B4D9798F-3028-4AD3-8F3F-891390177EB4}"/>
    <dgm:cxn modelId="{514739D1-A703-44FA-A434-0D42E0C29912}" type="presOf" srcId="{E7878BFF-2C0F-4CF7-8FDB-036C5A62E796}" destId="{0A529A17-1C7C-4204-AF50-F83A27057A55}" srcOrd="1" destOrd="0" presId="urn:microsoft.com/office/officeart/2005/8/layout/orgChart1"/>
    <dgm:cxn modelId="{E75F891B-86C6-48BE-9B4D-022B874AF639}" type="presOf" srcId="{E00A89B3-E993-4404-8E40-1248B1370998}" destId="{3C626CCE-8565-4C4A-929A-AEF720DAF709}" srcOrd="0" destOrd="0" presId="urn:microsoft.com/office/officeart/2005/8/layout/orgChart1"/>
    <dgm:cxn modelId="{A9EAD4FA-B9B7-4441-A64F-8FE676829E78}" type="presOf" srcId="{BEECC2AA-E2A7-4557-8DE8-D18BF62B92D9}" destId="{66828B3C-2B1B-4691-8CD2-ED93A10780E9}" srcOrd="0" destOrd="0" presId="urn:microsoft.com/office/officeart/2005/8/layout/orgChart1"/>
    <dgm:cxn modelId="{05434B63-6D80-4CC8-82D5-8BE8EB1DA07F}" type="presOf" srcId="{08592340-9084-4AD5-BBC5-2F0B14CD55D0}" destId="{B05084CD-6DF4-4FD4-90BB-08FF417E7745}" srcOrd="0" destOrd="0" presId="urn:microsoft.com/office/officeart/2005/8/layout/orgChart1"/>
    <dgm:cxn modelId="{938827DF-BC69-43FF-8622-459659B8185A}" srcId="{BC458615-45AC-4BB0-9EAC-4F7AF7B3270D}" destId="{E00A89B3-E993-4404-8E40-1248B1370998}" srcOrd="4" destOrd="0" parTransId="{08592340-9084-4AD5-BBC5-2F0B14CD55D0}" sibTransId="{E62BFCAF-DC59-43CA-BD7A-E355601C8630}"/>
    <dgm:cxn modelId="{54759C6E-53B9-4373-B95A-60809EB15FCC}" srcId="{BC458615-45AC-4BB0-9EAC-4F7AF7B3270D}" destId="{E7878BFF-2C0F-4CF7-8FDB-036C5A62E796}" srcOrd="1" destOrd="0" parTransId="{9F9FB0F8-9254-460A-97B1-62BD1659325F}" sibTransId="{80C8F959-347A-46B7-91C6-BAC4D4B97799}"/>
    <dgm:cxn modelId="{39AC20F8-BE68-408C-B6A5-45B21C03AEDB}" type="presOf" srcId="{753A7E84-ACBE-4DF7-8AF7-86A865C4B61B}" destId="{5300EAC5-F26B-45FE-900A-C4BF6FDC173F}" srcOrd="0" destOrd="0" presId="urn:microsoft.com/office/officeart/2005/8/layout/orgChart1"/>
    <dgm:cxn modelId="{A348B5F4-70C3-4894-9EDB-3D6CF14CAB36}" type="presOf" srcId="{5A0CDD26-9B13-45C8-981B-1FB0D633E7F6}" destId="{5F510CA6-94E4-4DAD-83D4-B071C3DCB845}" srcOrd="0" destOrd="0" presId="urn:microsoft.com/office/officeart/2005/8/layout/orgChart1"/>
    <dgm:cxn modelId="{6394FA98-E1A9-42CC-BAEA-A0007059D808}" type="presOf" srcId="{3EDFDACA-5088-4599-85D9-9AAB4BE4BA5B}" destId="{16509228-B98D-4A5A-AB47-6344A325A167}" srcOrd="0" destOrd="0" presId="urn:microsoft.com/office/officeart/2005/8/layout/orgChart1"/>
    <dgm:cxn modelId="{CD6EE60E-2391-425E-A320-292DE2EB79FE}" type="presOf" srcId="{9F9FB0F8-9254-460A-97B1-62BD1659325F}" destId="{015623CD-D6CA-483B-A156-DF10639AB88E}" srcOrd="0" destOrd="0" presId="urn:microsoft.com/office/officeart/2005/8/layout/orgChart1"/>
    <dgm:cxn modelId="{2913EFDE-5EAB-468F-AD4C-CD7205D590D5}" type="presOf" srcId="{BC458615-45AC-4BB0-9EAC-4F7AF7B3270D}" destId="{0BD02439-8C2C-4100-AD29-10AEAFC7551E}" srcOrd="1" destOrd="0" presId="urn:microsoft.com/office/officeart/2005/8/layout/orgChart1"/>
    <dgm:cxn modelId="{0F6B6250-0B13-4FC2-BAE7-16DEA5FAF7AC}" type="presOf" srcId="{BEECC2AA-E2A7-4557-8DE8-D18BF62B92D9}" destId="{83E0CDBF-05DC-467A-B27D-C15591CE8AC1}" srcOrd="1" destOrd="0" presId="urn:microsoft.com/office/officeart/2005/8/layout/orgChart1"/>
    <dgm:cxn modelId="{B826FF78-8AC5-4F7A-AEC0-B1968F37D2C4}" srcId="{BC458615-45AC-4BB0-9EAC-4F7AF7B3270D}" destId="{BEECC2AA-E2A7-4557-8DE8-D18BF62B92D9}" srcOrd="3" destOrd="0" parTransId="{2DB92FC1-40F3-4191-92A8-5A5E8F919AE6}" sibTransId="{F3841516-5093-43FD-8D35-0905CF4F49FA}"/>
    <dgm:cxn modelId="{0492309D-72D0-4E95-B7A5-936AD555083A}" type="presOf" srcId="{E39CAD3E-3644-4810-80DC-9A7D5386AFE9}" destId="{B7B20667-3C92-4EA4-8962-AAC4E17509F6}" srcOrd="1" destOrd="0" presId="urn:microsoft.com/office/officeart/2005/8/layout/orgChart1"/>
    <dgm:cxn modelId="{3326B305-DDDF-409E-878C-6D2833F391C8}" type="presParOf" srcId="{6415BF1A-E4F8-44AE-B862-30444A085DFB}" destId="{157F2272-32C8-42B2-8727-D06B76F143E0}" srcOrd="0" destOrd="0" presId="urn:microsoft.com/office/officeart/2005/8/layout/orgChart1"/>
    <dgm:cxn modelId="{B35898E7-4E50-4182-A482-E3FBCE016D1F}" type="presParOf" srcId="{157F2272-32C8-42B2-8727-D06B76F143E0}" destId="{1009DCC1-24C9-4CD7-9203-29032353013B}" srcOrd="0" destOrd="0" presId="urn:microsoft.com/office/officeart/2005/8/layout/orgChart1"/>
    <dgm:cxn modelId="{22E570A0-A129-4A2C-B9C0-E47701C35F35}" type="presParOf" srcId="{1009DCC1-24C9-4CD7-9203-29032353013B}" destId="{15388E9E-46C7-4BDB-9853-E736184A8C83}" srcOrd="0" destOrd="0" presId="urn:microsoft.com/office/officeart/2005/8/layout/orgChart1"/>
    <dgm:cxn modelId="{F457C8EF-46F9-4B13-BE12-450176052A51}" type="presParOf" srcId="{1009DCC1-24C9-4CD7-9203-29032353013B}" destId="{0BD02439-8C2C-4100-AD29-10AEAFC7551E}" srcOrd="1" destOrd="0" presId="urn:microsoft.com/office/officeart/2005/8/layout/orgChart1"/>
    <dgm:cxn modelId="{8D59F65A-ACD1-41C0-987A-8D23CE876C3A}" type="presParOf" srcId="{157F2272-32C8-42B2-8727-D06B76F143E0}" destId="{3A8679A0-73A5-4090-AD85-183AE92F7EDB}" srcOrd="1" destOrd="0" presId="urn:microsoft.com/office/officeart/2005/8/layout/orgChart1"/>
    <dgm:cxn modelId="{66867041-661D-42EC-A989-B30255A55D1D}" type="presParOf" srcId="{3A8679A0-73A5-4090-AD85-183AE92F7EDB}" destId="{5F510CA6-94E4-4DAD-83D4-B071C3DCB845}" srcOrd="0" destOrd="0" presId="urn:microsoft.com/office/officeart/2005/8/layout/orgChart1"/>
    <dgm:cxn modelId="{41086C07-F95C-45D9-AC82-59E554B58075}" type="presParOf" srcId="{3A8679A0-73A5-4090-AD85-183AE92F7EDB}" destId="{4194144D-895E-4F33-AD19-B85763F7A0BE}" srcOrd="1" destOrd="0" presId="urn:microsoft.com/office/officeart/2005/8/layout/orgChart1"/>
    <dgm:cxn modelId="{4DB48D76-AFBC-4AA3-AFFE-248A768461C9}" type="presParOf" srcId="{4194144D-895E-4F33-AD19-B85763F7A0BE}" destId="{BFB07EEF-460D-4C0E-9859-328A84F0865F}" srcOrd="0" destOrd="0" presId="urn:microsoft.com/office/officeart/2005/8/layout/orgChart1"/>
    <dgm:cxn modelId="{912CCFA3-720A-4AE5-86A5-5262A430C5A4}" type="presParOf" srcId="{BFB07EEF-460D-4C0E-9859-328A84F0865F}" destId="{16509228-B98D-4A5A-AB47-6344A325A167}" srcOrd="0" destOrd="0" presId="urn:microsoft.com/office/officeart/2005/8/layout/orgChart1"/>
    <dgm:cxn modelId="{309EA298-2832-4308-9F84-B7C8B488C94E}" type="presParOf" srcId="{BFB07EEF-460D-4C0E-9859-328A84F0865F}" destId="{BBA8914E-943B-460E-97F1-494048B213C2}" srcOrd="1" destOrd="0" presId="urn:microsoft.com/office/officeart/2005/8/layout/orgChart1"/>
    <dgm:cxn modelId="{B2982619-9C00-44F8-8003-45C06D14AEFD}" type="presParOf" srcId="{4194144D-895E-4F33-AD19-B85763F7A0BE}" destId="{D5E7E5A1-6E9F-497C-98FE-E591B30F4100}" srcOrd="1" destOrd="0" presId="urn:microsoft.com/office/officeart/2005/8/layout/orgChart1"/>
    <dgm:cxn modelId="{15BC98AB-B331-444D-960C-8FBEDB5A8C9F}" type="presParOf" srcId="{4194144D-895E-4F33-AD19-B85763F7A0BE}" destId="{9AE6FA1C-D820-441F-A298-AC7AD03CECF8}" srcOrd="2" destOrd="0" presId="urn:microsoft.com/office/officeart/2005/8/layout/orgChart1"/>
    <dgm:cxn modelId="{C8DA7795-ADB8-4DC1-B65B-C33504373494}" type="presParOf" srcId="{3A8679A0-73A5-4090-AD85-183AE92F7EDB}" destId="{015623CD-D6CA-483B-A156-DF10639AB88E}" srcOrd="2" destOrd="0" presId="urn:microsoft.com/office/officeart/2005/8/layout/orgChart1"/>
    <dgm:cxn modelId="{44189253-4FC9-4673-8DCA-D80D5B69CA2D}" type="presParOf" srcId="{3A8679A0-73A5-4090-AD85-183AE92F7EDB}" destId="{DC240172-25B8-47EF-8E8C-8482BB629289}" srcOrd="3" destOrd="0" presId="urn:microsoft.com/office/officeart/2005/8/layout/orgChart1"/>
    <dgm:cxn modelId="{92BD97B2-4276-4B9A-90D3-53582D5B6BE3}" type="presParOf" srcId="{DC240172-25B8-47EF-8E8C-8482BB629289}" destId="{B792FBBF-9867-44A7-A189-E0B98864DB56}" srcOrd="0" destOrd="0" presId="urn:microsoft.com/office/officeart/2005/8/layout/orgChart1"/>
    <dgm:cxn modelId="{48DBABF8-5183-48B0-BF87-A6CCB0B063FE}" type="presParOf" srcId="{B792FBBF-9867-44A7-A189-E0B98864DB56}" destId="{FCDCE72F-F35A-47C5-91B2-CD3056FF144C}" srcOrd="0" destOrd="0" presId="urn:microsoft.com/office/officeart/2005/8/layout/orgChart1"/>
    <dgm:cxn modelId="{B29FAAAE-25C0-4933-BF31-B4245F0503DB}" type="presParOf" srcId="{B792FBBF-9867-44A7-A189-E0B98864DB56}" destId="{0A529A17-1C7C-4204-AF50-F83A27057A55}" srcOrd="1" destOrd="0" presId="urn:microsoft.com/office/officeart/2005/8/layout/orgChart1"/>
    <dgm:cxn modelId="{797EDCB5-F8D5-4C1A-903D-24DA9FC43FCE}" type="presParOf" srcId="{DC240172-25B8-47EF-8E8C-8482BB629289}" destId="{028AE58A-0B38-4CF6-9688-DBBCB1A9EA55}" srcOrd="1" destOrd="0" presId="urn:microsoft.com/office/officeart/2005/8/layout/orgChart1"/>
    <dgm:cxn modelId="{54F6A18C-8FEE-4971-89D4-D3A1B6D0204D}" type="presParOf" srcId="{DC240172-25B8-47EF-8E8C-8482BB629289}" destId="{B4586DAF-5470-44F5-9E69-829C91D500BB}" srcOrd="2" destOrd="0" presId="urn:microsoft.com/office/officeart/2005/8/layout/orgChart1"/>
    <dgm:cxn modelId="{DA5C5AA7-54FD-40A1-8617-84CEEB29749B}" type="presParOf" srcId="{3A8679A0-73A5-4090-AD85-183AE92F7EDB}" destId="{5300EAC5-F26B-45FE-900A-C4BF6FDC173F}" srcOrd="4" destOrd="0" presId="urn:microsoft.com/office/officeart/2005/8/layout/orgChart1"/>
    <dgm:cxn modelId="{688E8BF9-4D9E-4622-B37F-463C9F2A4220}" type="presParOf" srcId="{3A8679A0-73A5-4090-AD85-183AE92F7EDB}" destId="{1FD3721A-05CC-4681-BD80-6C4CBDC080F2}" srcOrd="5" destOrd="0" presId="urn:microsoft.com/office/officeart/2005/8/layout/orgChart1"/>
    <dgm:cxn modelId="{93F0EA7C-39EA-4FF9-8086-88C6D0E9F558}" type="presParOf" srcId="{1FD3721A-05CC-4681-BD80-6C4CBDC080F2}" destId="{00D09A0E-DAFE-4F16-A90B-BFE77E6EBE38}" srcOrd="0" destOrd="0" presId="urn:microsoft.com/office/officeart/2005/8/layout/orgChart1"/>
    <dgm:cxn modelId="{BD10E308-B5E4-45EF-BB35-693D4EB06421}" type="presParOf" srcId="{00D09A0E-DAFE-4F16-A90B-BFE77E6EBE38}" destId="{328325CD-4DAC-46D2-90A2-BC769272042D}" srcOrd="0" destOrd="0" presId="urn:microsoft.com/office/officeart/2005/8/layout/orgChart1"/>
    <dgm:cxn modelId="{48C40D1E-11E3-44FC-AFF0-D3664483669A}" type="presParOf" srcId="{00D09A0E-DAFE-4F16-A90B-BFE77E6EBE38}" destId="{B7B20667-3C92-4EA4-8962-AAC4E17509F6}" srcOrd="1" destOrd="0" presId="urn:microsoft.com/office/officeart/2005/8/layout/orgChart1"/>
    <dgm:cxn modelId="{8AF95C7A-D158-4992-8E78-6AC548FBDEF2}" type="presParOf" srcId="{1FD3721A-05CC-4681-BD80-6C4CBDC080F2}" destId="{470F9800-D483-492D-816A-A90521B33C83}" srcOrd="1" destOrd="0" presId="urn:microsoft.com/office/officeart/2005/8/layout/orgChart1"/>
    <dgm:cxn modelId="{B5BC2BBD-5806-441D-9780-6161C3FB884F}" type="presParOf" srcId="{1FD3721A-05CC-4681-BD80-6C4CBDC080F2}" destId="{A7750DDE-0349-429C-83E6-BEBCAC9EFC34}" srcOrd="2" destOrd="0" presId="urn:microsoft.com/office/officeart/2005/8/layout/orgChart1"/>
    <dgm:cxn modelId="{B267AD17-0F7C-4FC5-979F-355F4F240E1A}" type="presParOf" srcId="{3A8679A0-73A5-4090-AD85-183AE92F7EDB}" destId="{6E856C5B-BBFB-4431-B787-B16708876C6B}" srcOrd="6" destOrd="0" presId="urn:microsoft.com/office/officeart/2005/8/layout/orgChart1"/>
    <dgm:cxn modelId="{75B75ACC-1B78-43E3-861D-C459AC55DE87}" type="presParOf" srcId="{3A8679A0-73A5-4090-AD85-183AE92F7EDB}" destId="{4B4CBFA3-7B1C-48E9-8F94-6990DBC300DA}" srcOrd="7" destOrd="0" presId="urn:microsoft.com/office/officeart/2005/8/layout/orgChart1"/>
    <dgm:cxn modelId="{85AEE327-C77C-456E-B1A2-90D97864A953}" type="presParOf" srcId="{4B4CBFA3-7B1C-48E9-8F94-6990DBC300DA}" destId="{00450438-AF40-4C2E-A4BD-A3F391EF4EC4}" srcOrd="0" destOrd="0" presId="urn:microsoft.com/office/officeart/2005/8/layout/orgChart1"/>
    <dgm:cxn modelId="{9C54937A-DC45-4FBA-904E-1AD3D40A9ECA}" type="presParOf" srcId="{00450438-AF40-4C2E-A4BD-A3F391EF4EC4}" destId="{66828B3C-2B1B-4691-8CD2-ED93A10780E9}" srcOrd="0" destOrd="0" presId="urn:microsoft.com/office/officeart/2005/8/layout/orgChart1"/>
    <dgm:cxn modelId="{2D2FA302-62F9-4786-AAF6-91B33916C0B4}" type="presParOf" srcId="{00450438-AF40-4C2E-A4BD-A3F391EF4EC4}" destId="{83E0CDBF-05DC-467A-B27D-C15591CE8AC1}" srcOrd="1" destOrd="0" presId="urn:microsoft.com/office/officeart/2005/8/layout/orgChart1"/>
    <dgm:cxn modelId="{0CE98A1B-C814-4AD7-BB2B-80B26F795222}" type="presParOf" srcId="{4B4CBFA3-7B1C-48E9-8F94-6990DBC300DA}" destId="{62E6E929-D94C-477B-A68D-626E81E568B9}" srcOrd="1" destOrd="0" presId="urn:microsoft.com/office/officeart/2005/8/layout/orgChart1"/>
    <dgm:cxn modelId="{27A2F4FA-3E69-4665-8A67-1E31CAB1C617}" type="presParOf" srcId="{4B4CBFA3-7B1C-48E9-8F94-6990DBC300DA}" destId="{1BDC14BF-4F55-49C3-B383-EBA7FAED5268}" srcOrd="2" destOrd="0" presId="urn:microsoft.com/office/officeart/2005/8/layout/orgChart1"/>
    <dgm:cxn modelId="{21185C66-38F6-4A7A-9ED7-CE10CD224F79}" type="presParOf" srcId="{3A8679A0-73A5-4090-AD85-183AE92F7EDB}" destId="{B05084CD-6DF4-4FD4-90BB-08FF417E7745}" srcOrd="8" destOrd="0" presId="urn:microsoft.com/office/officeart/2005/8/layout/orgChart1"/>
    <dgm:cxn modelId="{A39C5948-5623-441F-AF53-CD950A6B07DE}" type="presParOf" srcId="{3A8679A0-73A5-4090-AD85-183AE92F7EDB}" destId="{A602D145-EBE6-44D6-A30F-A50E10190990}" srcOrd="9" destOrd="0" presId="urn:microsoft.com/office/officeart/2005/8/layout/orgChart1"/>
    <dgm:cxn modelId="{D4258E9B-D5A9-4A83-82B3-54BFA7D9369D}" type="presParOf" srcId="{A602D145-EBE6-44D6-A30F-A50E10190990}" destId="{0C3D136A-6D4E-4C14-B63C-4CA7475B0944}" srcOrd="0" destOrd="0" presId="urn:microsoft.com/office/officeart/2005/8/layout/orgChart1"/>
    <dgm:cxn modelId="{08A5EE3F-FDF1-4A05-B7C6-9DAB09AE9B48}" type="presParOf" srcId="{0C3D136A-6D4E-4C14-B63C-4CA7475B0944}" destId="{3C626CCE-8565-4C4A-929A-AEF720DAF709}" srcOrd="0" destOrd="0" presId="urn:microsoft.com/office/officeart/2005/8/layout/orgChart1"/>
    <dgm:cxn modelId="{9D721073-3FB1-4ECB-965D-03112CC53603}" type="presParOf" srcId="{0C3D136A-6D4E-4C14-B63C-4CA7475B0944}" destId="{BF484368-31DD-4D99-8FE7-425250C83B6E}" srcOrd="1" destOrd="0" presId="urn:microsoft.com/office/officeart/2005/8/layout/orgChart1"/>
    <dgm:cxn modelId="{40E92B1E-6DC8-4D88-8D18-C35BBF973C40}" type="presParOf" srcId="{A602D145-EBE6-44D6-A30F-A50E10190990}" destId="{F9A963E4-39FA-4727-9311-EEDA3B40DCEF}" srcOrd="1" destOrd="0" presId="urn:microsoft.com/office/officeart/2005/8/layout/orgChart1"/>
    <dgm:cxn modelId="{83BAC70B-5D3B-4156-A91A-4006B090F8C3}" type="presParOf" srcId="{A602D145-EBE6-44D6-A30F-A50E10190990}" destId="{80E2B9BA-263D-475E-9C9C-438300CF2AB7}" srcOrd="2" destOrd="0" presId="urn:microsoft.com/office/officeart/2005/8/layout/orgChart1"/>
    <dgm:cxn modelId="{C553D280-8387-4329-A985-FEBE7685B2DA}" type="presParOf" srcId="{157F2272-32C8-42B2-8727-D06B76F143E0}" destId="{FCEA3454-D174-432F-85A3-694CAA1676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00E7C9-15CE-4EDF-ADE6-4319FEDF4636}">
      <dsp:nvSpPr>
        <dsp:cNvPr id="0" name=""/>
        <dsp:cNvSpPr/>
      </dsp:nvSpPr>
      <dsp:spPr>
        <a:xfrm>
          <a:off x="1483372" y="1039820"/>
          <a:ext cx="1216930" cy="39112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1294"/>
              </a:lnTo>
              <a:lnTo>
                <a:pt x="1216930" y="39112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F846AF-81EA-4C2E-B01E-94D274B35319}">
      <dsp:nvSpPr>
        <dsp:cNvPr id="0" name=""/>
        <dsp:cNvSpPr/>
      </dsp:nvSpPr>
      <dsp:spPr>
        <a:xfrm>
          <a:off x="1483372" y="1039820"/>
          <a:ext cx="1216930" cy="24347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4753"/>
              </a:lnTo>
              <a:lnTo>
                <a:pt x="1216930" y="24347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9713D2-EEE9-47E8-8EEF-6531C31DBC2E}">
      <dsp:nvSpPr>
        <dsp:cNvPr id="0" name=""/>
        <dsp:cNvSpPr/>
      </dsp:nvSpPr>
      <dsp:spPr>
        <a:xfrm>
          <a:off x="1483372" y="1039820"/>
          <a:ext cx="1216930" cy="958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8212"/>
              </a:lnTo>
              <a:lnTo>
                <a:pt x="1216930" y="9582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94CB55-22D3-42AF-B62A-41E35E772061}">
      <dsp:nvSpPr>
        <dsp:cNvPr id="0" name=""/>
        <dsp:cNvSpPr/>
      </dsp:nvSpPr>
      <dsp:spPr>
        <a:xfrm>
          <a:off x="864104" y="3"/>
          <a:ext cx="6192675" cy="103981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7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СТРУКТУРИРОВАНИЕ ЭКОЛОГИЧЕСКОГО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7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СОДЕРЖАНИЯ КУРСА БИОЛОГИИ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2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 </a:t>
          </a:r>
        </a:p>
      </dsp:txBody>
      <dsp:txXfrm>
        <a:off x="864104" y="3"/>
        <a:ext cx="6192675" cy="1039817"/>
      </dsp:txXfrm>
    </dsp:sp>
    <dsp:sp modelId="{49BBB3CD-9955-43FA-8D76-BBF40042D828}">
      <dsp:nvSpPr>
        <dsp:cNvPr id="0" name=""/>
        <dsp:cNvSpPr/>
      </dsp:nvSpPr>
      <dsp:spPr>
        <a:xfrm>
          <a:off x="2700303" y="1478124"/>
          <a:ext cx="4314369" cy="103981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700" b="1" i="0" u="none" strike="noStrike" kern="1200" cap="none" normalizeH="0" baseline="0" smtClean="0">
              <a:ln/>
              <a:effectLst/>
              <a:latin typeface="Times New Roman" pitchFamily="18" charset="0"/>
            </a:rPr>
            <a:t>СОВРЕМЕННЫЕ ПЕДАГОГИЧЕСКИЕ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700" b="1" i="0" u="none" strike="noStrike" kern="1200" cap="none" normalizeH="0" baseline="0" smtClean="0">
              <a:ln/>
              <a:effectLst/>
              <a:latin typeface="Times New Roman" pitchFamily="18" charset="0"/>
            </a:rPr>
            <a:t> ТЕХНОЛОГИИ</a:t>
          </a:r>
          <a:endParaRPr kumimoji="0" lang="ru-RU" sz="1700" b="1" i="0" u="none" strike="noStrike" kern="1200" cap="none" normalizeH="0" baseline="0" dirty="0" smtClean="0">
            <a:ln/>
            <a:effectLst/>
            <a:latin typeface="Times New Roman" pitchFamily="18" charset="0"/>
          </a:endParaRPr>
        </a:p>
      </dsp:txBody>
      <dsp:txXfrm>
        <a:off x="2700303" y="1478124"/>
        <a:ext cx="4314369" cy="1039817"/>
      </dsp:txXfrm>
    </dsp:sp>
    <dsp:sp modelId="{473A8C06-5313-4FE6-B490-93C715B1C018}">
      <dsp:nvSpPr>
        <dsp:cNvPr id="0" name=""/>
        <dsp:cNvSpPr/>
      </dsp:nvSpPr>
      <dsp:spPr>
        <a:xfrm>
          <a:off x="2700303" y="2954665"/>
          <a:ext cx="4334521" cy="103981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700" b="1" i="0" u="none" strike="noStrike" kern="1200" cap="none" normalizeH="0" baseline="0" smtClean="0">
              <a:ln/>
              <a:effectLst/>
              <a:latin typeface="Times New Roman" pitchFamily="18" charset="0"/>
            </a:rPr>
            <a:t>УЧАСТИЕ В ПРЕДМЕТНЫХ НЕДЕЛЯХ</a:t>
          </a:r>
          <a:endParaRPr kumimoji="0" lang="ru-RU" sz="1700" b="1" i="0" u="none" strike="noStrike" kern="1200" cap="none" normalizeH="0" baseline="0" dirty="0" smtClean="0">
            <a:ln/>
            <a:effectLst/>
            <a:latin typeface="Times New Roman" pitchFamily="18" charset="0"/>
          </a:endParaRPr>
        </a:p>
      </dsp:txBody>
      <dsp:txXfrm>
        <a:off x="2700303" y="2954665"/>
        <a:ext cx="4334521" cy="1039817"/>
      </dsp:txXfrm>
    </dsp:sp>
    <dsp:sp modelId="{F4B41053-F276-4B08-B273-8D94ABC92829}">
      <dsp:nvSpPr>
        <dsp:cNvPr id="0" name=""/>
        <dsp:cNvSpPr/>
      </dsp:nvSpPr>
      <dsp:spPr>
        <a:xfrm>
          <a:off x="2700303" y="4431206"/>
          <a:ext cx="4356482" cy="103981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700" b="1" i="0" u="none" strike="noStrike" kern="1200" cap="none" normalizeH="0" baseline="0" smtClean="0">
              <a:ln/>
              <a:effectLst/>
              <a:latin typeface="Times New Roman" pitchFamily="18" charset="0"/>
            </a:rPr>
            <a:t>УЧАСТИЕ В ОЛИМПИАДАХ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700" b="1" i="0" u="none" strike="noStrike" kern="1200" cap="none" normalizeH="0" baseline="0" smtClean="0">
              <a:ln/>
              <a:effectLst/>
              <a:latin typeface="Times New Roman" pitchFamily="18" charset="0"/>
            </a:rPr>
            <a:t> ПО БИОЛОГИИ И ЭКОЛОГИИ</a:t>
          </a:r>
          <a:endParaRPr kumimoji="0" lang="ru-RU" sz="1700" b="1" i="0" u="none" strike="noStrike" kern="1200" cap="none" normalizeH="0" baseline="0" dirty="0" smtClean="0">
            <a:ln/>
            <a:effectLst/>
            <a:latin typeface="Times New Roman" pitchFamily="18" charset="0"/>
          </a:endParaRPr>
        </a:p>
      </dsp:txBody>
      <dsp:txXfrm>
        <a:off x="2700303" y="4431206"/>
        <a:ext cx="4356482" cy="103981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57A9A9-26BA-4CDD-8D68-B6FDE6878070}">
      <dsp:nvSpPr>
        <dsp:cNvPr id="0" name=""/>
        <dsp:cNvSpPr/>
      </dsp:nvSpPr>
      <dsp:spPr>
        <a:xfrm>
          <a:off x="1183766" y="800815"/>
          <a:ext cx="956614" cy="4137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37412"/>
              </a:lnTo>
              <a:lnTo>
                <a:pt x="956614" y="41374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D365A-6B2F-4F15-9FA0-1A77EBD555D0}">
      <dsp:nvSpPr>
        <dsp:cNvPr id="0" name=""/>
        <dsp:cNvSpPr/>
      </dsp:nvSpPr>
      <dsp:spPr>
        <a:xfrm>
          <a:off x="1183766" y="800815"/>
          <a:ext cx="956614" cy="30032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3218"/>
              </a:lnTo>
              <a:lnTo>
                <a:pt x="956614" y="30032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75901F-D1BD-47C4-9CA6-22763F1C4927}">
      <dsp:nvSpPr>
        <dsp:cNvPr id="0" name=""/>
        <dsp:cNvSpPr/>
      </dsp:nvSpPr>
      <dsp:spPr>
        <a:xfrm>
          <a:off x="1183766" y="800815"/>
          <a:ext cx="956614" cy="18690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9024"/>
              </a:lnTo>
              <a:lnTo>
                <a:pt x="956614" y="18690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B66E52-F672-40D6-B680-865A8DC135C1}">
      <dsp:nvSpPr>
        <dsp:cNvPr id="0" name=""/>
        <dsp:cNvSpPr/>
      </dsp:nvSpPr>
      <dsp:spPr>
        <a:xfrm>
          <a:off x="1183766" y="800815"/>
          <a:ext cx="956614" cy="734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4830"/>
              </a:lnTo>
              <a:lnTo>
                <a:pt x="956614" y="7348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60862D-5D9B-4994-9C87-312BD3244553}">
      <dsp:nvSpPr>
        <dsp:cNvPr id="0" name=""/>
        <dsp:cNvSpPr/>
      </dsp:nvSpPr>
      <dsp:spPr>
        <a:xfrm>
          <a:off x="546023" y="2087"/>
          <a:ext cx="6377430" cy="7987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7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ВНЕКЛАССНАЯ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7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ДЕЯТЕЛЬНОСТЬ</a:t>
          </a:r>
        </a:p>
      </dsp:txBody>
      <dsp:txXfrm>
        <a:off x="546023" y="2087"/>
        <a:ext cx="6377430" cy="798728"/>
      </dsp:txXfrm>
    </dsp:sp>
    <dsp:sp modelId="{B1F56529-0A22-4611-B016-956DD9240FBC}">
      <dsp:nvSpPr>
        <dsp:cNvPr id="0" name=""/>
        <dsp:cNvSpPr/>
      </dsp:nvSpPr>
      <dsp:spPr>
        <a:xfrm>
          <a:off x="2140381" y="1136281"/>
          <a:ext cx="4783073" cy="7987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700" b="1" i="0" u="none" strike="noStrike" kern="1200" cap="none" normalizeH="0" baseline="0" smtClean="0">
              <a:ln/>
              <a:effectLst/>
              <a:latin typeface="Times New Roman" pitchFamily="18" charset="0"/>
            </a:rPr>
            <a:t>КОНКУРСЫ</a:t>
          </a:r>
          <a:endParaRPr kumimoji="0" lang="ru-RU" sz="1700" b="1" i="0" u="none" strike="noStrike" kern="1200" cap="none" normalizeH="0" baseline="0" dirty="0" smtClean="0">
            <a:ln/>
            <a:effectLst/>
            <a:latin typeface="Times New Roman" pitchFamily="18" charset="0"/>
          </a:endParaRPr>
        </a:p>
      </dsp:txBody>
      <dsp:txXfrm>
        <a:off x="2140381" y="1136281"/>
        <a:ext cx="4783073" cy="798728"/>
      </dsp:txXfrm>
    </dsp:sp>
    <dsp:sp modelId="{58259F84-ACDB-4ED9-9771-57F91973289F}">
      <dsp:nvSpPr>
        <dsp:cNvPr id="0" name=""/>
        <dsp:cNvSpPr/>
      </dsp:nvSpPr>
      <dsp:spPr>
        <a:xfrm>
          <a:off x="2140381" y="2270475"/>
          <a:ext cx="4783073" cy="7987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700" b="1" i="0" u="none" strike="noStrike" kern="1200" cap="none" normalizeH="0" baseline="0" smtClean="0">
              <a:ln/>
              <a:effectLst/>
              <a:latin typeface="Times New Roman" pitchFamily="18" charset="0"/>
            </a:rPr>
            <a:t>ФОТОВЫСТАВКИ</a:t>
          </a:r>
          <a:endParaRPr kumimoji="0" lang="ru-RU" sz="1700" b="1" i="0" u="none" strike="noStrike" kern="1200" cap="none" normalizeH="0" baseline="0" dirty="0" smtClean="0">
            <a:ln/>
            <a:effectLst/>
            <a:latin typeface="Times New Roman" pitchFamily="18" charset="0"/>
          </a:endParaRPr>
        </a:p>
      </dsp:txBody>
      <dsp:txXfrm>
        <a:off x="2140381" y="2270475"/>
        <a:ext cx="4783073" cy="798728"/>
      </dsp:txXfrm>
    </dsp:sp>
    <dsp:sp modelId="{B813322D-C245-4540-8A8E-3CD9A7BE8969}">
      <dsp:nvSpPr>
        <dsp:cNvPr id="0" name=""/>
        <dsp:cNvSpPr/>
      </dsp:nvSpPr>
      <dsp:spPr>
        <a:xfrm>
          <a:off x="2140381" y="3404670"/>
          <a:ext cx="4741635" cy="7987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7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ЭКСКУРСИИ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700" b="1" i="0" u="none" strike="noStrike" kern="1200" cap="none" normalizeH="0" baseline="0" dirty="0" smtClean="0">
            <a:ln/>
            <a:effectLst/>
            <a:latin typeface="Times New Roman" pitchFamily="18" charset="0"/>
          </a:endParaRPr>
        </a:p>
      </dsp:txBody>
      <dsp:txXfrm>
        <a:off x="2140381" y="3404670"/>
        <a:ext cx="4741635" cy="798728"/>
      </dsp:txXfrm>
    </dsp:sp>
    <dsp:sp modelId="{392256E3-4EC5-4ED5-94E1-9FD214C62CE1}">
      <dsp:nvSpPr>
        <dsp:cNvPr id="0" name=""/>
        <dsp:cNvSpPr/>
      </dsp:nvSpPr>
      <dsp:spPr>
        <a:xfrm>
          <a:off x="2140381" y="4538864"/>
          <a:ext cx="4812945" cy="7987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700" b="1" i="0" u="none" strike="noStrike" kern="1200" cap="none" normalizeH="0" baseline="0" smtClean="0">
              <a:ln/>
              <a:effectLst/>
              <a:latin typeface="Times New Roman" pitchFamily="18" charset="0"/>
            </a:rPr>
            <a:t>СОЗДАНИЕ КИНОФИЛЬМОВ</a:t>
          </a:r>
          <a:endParaRPr kumimoji="0" lang="ru-RU" sz="1700" b="1" i="0" u="none" strike="noStrike" kern="1200" cap="none" normalizeH="0" baseline="0" dirty="0" smtClean="0">
            <a:ln/>
            <a:effectLst/>
            <a:latin typeface="Times New Roman" pitchFamily="18" charset="0"/>
          </a:endParaRPr>
        </a:p>
      </dsp:txBody>
      <dsp:txXfrm>
        <a:off x="2140381" y="4538864"/>
        <a:ext cx="4812945" cy="79872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5084CD-6DF4-4FD4-90BB-08FF417E7745}">
      <dsp:nvSpPr>
        <dsp:cNvPr id="0" name=""/>
        <dsp:cNvSpPr/>
      </dsp:nvSpPr>
      <dsp:spPr>
        <a:xfrm>
          <a:off x="1004828" y="748251"/>
          <a:ext cx="946336" cy="49249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4975"/>
              </a:lnTo>
              <a:lnTo>
                <a:pt x="946336" y="49249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856C5B-BBFB-4431-B787-B16708876C6B}">
      <dsp:nvSpPr>
        <dsp:cNvPr id="0" name=""/>
        <dsp:cNvSpPr/>
      </dsp:nvSpPr>
      <dsp:spPr>
        <a:xfrm>
          <a:off x="1004828" y="748251"/>
          <a:ext cx="946336" cy="3865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65359"/>
              </a:lnTo>
              <a:lnTo>
                <a:pt x="946336" y="38653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00EAC5-F26B-45FE-900A-C4BF6FDC173F}">
      <dsp:nvSpPr>
        <dsp:cNvPr id="0" name=""/>
        <dsp:cNvSpPr/>
      </dsp:nvSpPr>
      <dsp:spPr>
        <a:xfrm>
          <a:off x="1004828" y="748251"/>
          <a:ext cx="946336" cy="2805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5743"/>
              </a:lnTo>
              <a:lnTo>
                <a:pt x="946336" y="28057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5623CD-D6CA-483B-A156-DF10639AB88E}">
      <dsp:nvSpPr>
        <dsp:cNvPr id="0" name=""/>
        <dsp:cNvSpPr/>
      </dsp:nvSpPr>
      <dsp:spPr>
        <a:xfrm>
          <a:off x="1004828" y="748251"/>
          <a:ext cx="946336" cy="17461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6127"/>
              </a:lnTo>
              <a:lnTo>
                <a:pt x="946336" y="17461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510CA6-94E4-4DAD-83D4-B071C3DCB845}">
      <dsp:nvSpPr>
        <dsp:cNvPr id="0" name=""/>
        <dsp:cNvSpPr/>
      </dsp:nvSpPr>
      <dsp:spPr>
        <a:xfrm>
          <a:off x="1004828" y="748251"/>
          <a:ext cx="946336" cy="6865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6511"/>
              </a:lnTo>
              <a:lnTo>
                <a:pt x="946336" y="6865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388E9E-46C7-4BDB-9853-E736184A8C83}">
      <dsp:nvSpPr>
        <dsp:cNvPr id="0" name=""/>
        <dsp:cNvSpPr/>
      </dsp:nvSpPr>
      <dsp:spPr>
        <a:xfrm>
          <a:off x="373937" y="2043"/>
          <a:ext cx="6308908" cy="7462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700" b="1" i="0" u="none" strike="noStrike" kern="1200" cap="none" normalizeH="0" baseline="0" smtClean="0">
              <a:ln/>
              <a:effectLst/>
              <a:latin typeface="Times New Roman" pitchFamily="18" charset="0"/>
            </a:rPr>
            <a:t>УЧЕБНО-ИССЛЕДОВАТЕЛЬСКАЯ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700" b="1" i="0" u="none" strike="noStrike" kern="1200" cap="none" normalizeH="0" baseline="0" smtClean="0">
              <a:ln/>
              <a:effectLst/>
              <a:latin typeface="Times New Roman" pitchFamily="18" charset="0"/>
            </a:rPr>
            <a:t>ДЕЯТЕЛЬНОСТЬ</a:t>
          </a:r>
          <a:endParaRPr kumimoji="0" lang="ru-RU" sz="1700" b="1" i="0" u="none" strike="noStrike" kern="1200" cap="none" normalizeH="0" baseline="0" dirty="0" smtClean="0">
            <a:ln/>
            <a:effectLst/>
            <a:latin typeface="Times New Roman" pitchFamily="18" charset="0"/>
          </a:endParaRPr>
        </a:p>
      </dsp:txBody>
      <dsp:txXfrm>
        <a:off x="373937" y="2043"/>
        <a:ext cx="6308908" cy="746208"/>
      </dsp:txXfrm>
    </dsp:sp>
    <dsp:sp modelId="{16509228-B98D-4A5A-AB47-6344A325A167}">
      <dsp:nvSpPr>
        <dsp:cNvPr id="0" name=""/>
        <dsp:cNvSpPr/>
      </dsp:nvSpPr>
      <dsp:spPr>
        <a:xfrm>
          <a:off x="1951164" y="1061659"/>
          <a:ext cx="4674831" cy="7462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7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 МОНИТОРИНГ ОКРУЖАЮЩЕЙ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7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СРЕДЫ</a:t>
          </a:r>
        </a:p>
      </dsp:txBody>
      <dsp:txXfrm>
        <a:off x="1951164" y="1061659"/>
        <a:ext cx="4674831" cy="746208"/>
      </dsp:txXfrm>
    </dsp:sp>
    <dsp:sp modelId="{FCDCE72F-F35A-47C5-91B2-CD3056FF144C}">
      <dsp:nvSpPr>
        <dsp:cNvPr id="0" name=""/>
        <dsp:cNvSpPr/>
      </dsp:nvSpPr>
      <dsp:spPr>
        <a:xfrm>
          <a:off x="1951164" y="2121275"/>
          <a:ext cx="4644505" cy="7462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700" b="1" i="0" u="none" strike="noStrike" kern="1200" cap="none" normalizeH="0" baseline="0" smtClean="0">
              <a:ln/>
              <a:effectLst/>
              <a:latin typeface="Times New Roman" pitchFamily="18" charset="0"/>
            </a:rPr>
            <a:t>ПРОПАГАНДА ЗДОРОВОГО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700" b="1" i="0" u="none" strike="noStrike" kern="1200" cap="none" normalizeH="0" baseline="0" smtClean="0">
              <a:ln/>
              <a:effectLst/>
              <a:latin typeface="Times New Roman" pitchFamily="18" charset="0"/>
            </a:rPr>
            <a:t>ОБРАЗА ЖИЗНИ</a:t>
          </a:r>
          <a:endParaRPr kumimoji="0" lang="ru-RU" sz="1700" b="1" i="0" u="none" strike="noStrike" kern="1200" cap="none" normalizeH="0" baseline="0" dirty="0" smtClean="0">
            <a:ln/>
            <a:effectLst/>
            <a:latin typeface="Times New Roman" pitchFamily="18" charset="0"/>
          </a:endParaRPr>
        </a:p>
      </dsp:txBody>
      <dsp:txXfrm>
        <a:off x="1951164" y="2121275"/>
        <a:ext cx="4644505" cy="746208"/>
      </dsp:txXfrm>
    </dsp:sp>
    <dsp:sp modelId="{328325CD-4DAC-46D2-90A2-BC769272042D}">
      <dsp:nvSpPr>
        <dsp:cNvPr id="0" name=""/>
        <dsp:cNvSpPr/>
      </dsp:nvSpPr>
      <dsp:spPr>
        <a:xfrm>
          <a:off x="1951164" y="3180891"/>
          <a:ext cx="4644505" cy="7462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700" b="1" i="0" u="none" strike="noStrike" kern="1200" cap="none" normalizeH="0" baseline="0" smtClean="0">
              <a:ln/>
              <a:effectLst/>
              <a:latin typeface="Times New Roman" pitchFamily="18" charset="0"/>
            </a:rPr>
            <a:t>КУКОЛЬНЫЕ СПЕКТАКЛИ</a:t>
          </a:r>
          <a:endParaRPr kumimoji="0" lang="ru-RU" sz="1700" b="1" i="0" u="none" strike="noStrike" kern="1200" cap="none" normalizeH="0" baseline="0" dirty="0" smtClean="0">
            <a:ln/>
            <a:effectLst/>
            <a:latin typeface="Times New Roman" pitchFamily="18" charset="0"/>
          </a:endParaRPr>
        </a:p>
      </dsp:txBody>
      <dsp:txXfrm>
        <a:off x="1951164" y="3180891"/>
        <a:ext cx="4644505" cy="746208"/>
      </dsp:txXfrm>
    </dsp:sp>
    <dsp:sp modelId="{66828B3C-2B1B-4691-8CD2-ED93A10780E9}">
      <dsp:nvSpPr>
        <dsp:cNvPr id="0" name=""/>
        <dsp:cNvSpPr/>
      </dsp:nvSpPr>
      <dsp:spPr>
        <a:xfrm>
          <a:off x="1951164" y="4240507"/>
          <a:ext cx="4656056" cy="7462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700" b="1" i="0" u="none" strike="noStrike" kern="1200" cap="none" normalizeH="0" baseline="0" smtClean="0">
              <a:ln/>
              <a:effectLst/>
              <a:latin typeface="Times New Roman" pitchFamily="18" charset="0"/>
            </a:rPr>
            <a:t>ЭКОЛОГИЧЕСКАЯ ТРОПА</a:t>
          </a:r>
          <a:endParaRPr kumimoji="0" lang="ru-RU" sz="1700" b="1" i="0" u="none" strike="noStrike" kern="1200" cap="none" normalizeH="0" baseline="0" dirty="0" smtClean="0">
            <a:ln/>
            <a:effectLst/>
            <a:latin typeface="Times New Roman" pitchFamily="18" charset="0"/>
          </a:endParaRPr>
        </a:p>
      </dsp:txBody>
      <dsp:txXfrm>
        <a:off x="1951164" y="4240507"/>
        <a:ext cx="4656056" cy="746208"/>
      </dsp:txXfrm>
    </dsp:sp>
    <dsp:sp modelId="{3C626CCE-8565-4C4A-929A-AEF720DAF709}">
      <dsp:nvSpPr>
        <dsp:cNvPr id="0" name=""/>
        <dsp:cNvSpPr/>
      </dsp:nvSpPr>
      <dsp:spPr>
        <a:xfrm>
          <a:off x="1951164" y="5300123"/>
          <a:ext cx="4702635" cy="7462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700" b="1" i="0" u="none" strike="noStrike" kern="1200" cap="none" normalizeH="0" baseline="0" smtClean="0">
              <a:ln/>
              <a:effectLst/>
              <a:latin typeface="Times New Roman" pitchFamily="18" charset="0"/>
            </a:rPr>
            <a:t>УЧЕБНО-ИССЛЕДОВАТЕЛЬСКИЕ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700" b="1" i="0" u="none" strike="noStrike" kern="1200" cap="none" normalizeH="0" baseline="0" smtClean="0">
              <a:ln/>
              <a:effectLst/>
              <a:latin typeface="Times New Roman" pitchFamily="18" charset="0"/>
            </a:rPr>
            <a:t>РАБОТЫ</a:t>
          </a:r>
          <a:endParaRPr kumimoji="0" lang="ru-RU" sz="1700" b="1" i="0" u="none" strike="noStrike" kern="1200" cap="none" normalizeH="0" baseline="0" dirty="0" smtClean="0">
            <a:ln/>
            <a:effectLst/>
            <a:latin typeface="Times New Roman" pitchFamily="18" charset="0"/>
          </a:endParaRPr>
        </a:p>
      </dsp:txBody>
      <dsp:txXfrm>
        <a:off x="1951164" y="5300123"/>
        <a:ext cx="4702635" cy="7462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E32EA-9923-41EE-9898-01BD349CBE58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2E1B5-B095-4F57-A65C-751645A1EB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852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2E1B5-B095-4F57-A65C-751645A1EB0D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693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4048" y="5085184"/>
            <a:ext cx="3950256" cy="100811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Зиновьева Оксана Николаевна,</a:t>
            </a:r>
            <a:b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Языковского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филиала</a:t>
            </a:r>
            <a:b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ГБОУ СОШ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с.Петровка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и методы формирования экологической культуры на уроках биологии</a:t>
            </a:r>
          </a:p>
        </p:txBody>
      </p:sp>
    </p:spTree>
    <p:extLst>
      <p:ext uri="{BB962C8B-B14F-4D97-AF65-F5344CB8AC3E}">
        <p14:creationId xmlns:p14="http://schemas.microsoft.com/office/powerpoint/2010/main" xmlns="" val="143810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Технология развивающего обучения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Лабораторные опыты, эксперименты: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marL="82296" indent="0">
              <a:buNone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</a:t>
            </a:r>
          </a:p>
          <a:p>
            <a:pPr marL="82296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(зачем делаем)</a:t>
            </a:r>
          </a:p>
          <a:p>
            <a:pPr marL="82296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marL="82296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ХОД </a:t>
            </a:r>
          </a:p>
          <a:p>
            <a:pPr marL="82296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(как делаем)</a:t>
            </a:r>
          </a:p>
          <a:p>
            <a:pPr marL="82296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РЕЗУЛЬТАТ</a:t>
            </a:r>
          </a:p>
          <a:p>
            <a:pPr marL="82296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(что получили)</a:t>
            </a:r>
          </a:p>
          <a:p>
            <a:pPr marL="82296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   ВЫВОД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1988840"/>
            <a:ext cx="2952328" cy="42484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2296" indent="0">
              <a:buNone/>
            </a:pP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проведение эксперимента «Влияние экологического фактора(света) на процесс выделения кислорода растением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82296" indent="0">
              <a:buNone/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Фотосинтез», 6 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</a:p>
          <a:p>
            <a:pPr marL="82296" indent="0">
              <a:buNone/>
            </a:pP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483768" y="3150547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2468596" y="4244109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2468596" y="5388073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048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Технология развивающего обучения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Логические таблицы: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dirty="0"/>
          </a:p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endParaRPr lang="ru-RU" dirty="0" smtClean="0"/>
          </a:p>
          <a:p>
            <a:endParaRPr lang="ru-RU" dirty="0" smtClean="0"/>
          </a:p>
          <a:p>
            <a:pPr marL="82296" indent="0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«Экологические проблемы в биосфере. Охрана природы», 9 класс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64410757"/>
              </p:ext>
            </p:extLst>
          </p:nvPr>
        </p:nvGraphicFramePr>
        <p:xfrm>
          <a:off x="1403648" y="2276872"/>
          <a:ext cx="7272808" cy="30243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8218"/>
                <a:gridCol w="2440062"/>
                <a:gridCol w="2404528"/>
              </a:tblGrid>
              <a:tr h="1008112">
                <a:tc>
                  <a:txBody>
                    <a:bodyPr/>
                    <a:lstStyle/>
                    <a:p>
                      <a:pPr>
                        <a:lnSpc>
                          <a:spcPts val="153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Могу назвать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3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Хочу знать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3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Надо осмыслить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016224">
                <a:tc>
                  <a:txBody>
                    <a:bodyPr/>
                    <a:lstStyle/>
                    <a:p>
                      <a:pPr>
                        <a:lnSpc>
                          <a:spcPts val="153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Экологическая проблема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3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возникновения и последствия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3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Пути разрешения проблемы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1901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Технология дифференцированного обучения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447800"/>
            <a:ext cx="7602048" cy="4800600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dirty="0"/>
          </a:p>
          <a:p>
            <a:pPr marL="82296" indent="0">
              <a:buNone/>
            </a:pPr>
            <a:endParaRPr lang="ru-RU" dirty="0"/>
          </a:p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«Основные законы </a:t>
            </a:r>
          </a:p>
          <a:p>
            <a:pPr marL="82296" indent="0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устойчивости живой природы », 9 класс</a:t>
            </a:r>
          </a:p>
          <a:p>
            <a:pPr marL="82296" indent="0">
              <a:buNone/>
            </a:pPr>
            <a:endParaRPr lang="ru-RU" dirty="0"/>
          </a:p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endParaRPr lang="ru-RU" dirty="0"/>
          </a:p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C:\Users\Honor\Desktop\slide-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432048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64088" y="1628800"/>
            <a:ext cx="3672408" cy="41044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Даны элементы цепи питания в неправильном порядке: «травянистая растительность», «орёл», «жаба», «уж», «саранча», «микроорганизмы»</a:t>
            </a:r>
            <a:b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для 1-й 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группы: восстановить 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порядок в цепи питания, с указанием всех трофических связей.</a:t>
            </a:r>
            <a:b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для 2-й 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группы: восстановить 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порядок в цепи питания, с указанием всех трофических связей, а также определить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консументов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различных порядков, продуцентов,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редуцентов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для 3-й 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группы: выполнить 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для 2-й группы. Придумать свои несколько вариантов.</a:t>
            </a:r>
            <a:b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832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Информационно-коммуникативные технологии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Флипчарт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«Роль живых организмов в сообществе», 5 класс</a:t>
            </a:r>
            <a:endParaRPr lang="ru-RU" dirty="0"/>
          </a:p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C:\Users\Honor\Desktop\09fc00a803c20c882de87aff437bc6d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88840"/>
            <a:ext cx="590465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401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Информационно-коммуникативные технологии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Флеш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-анимации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«Роль живых организмов в сообществе», 5 класс</a:t>
            </a:r>
            <a:endParaRPr lang="ru-RU" sz="2400" dirty="0"/>
          </a:p>
          <a:p>
            <a:pPr marL="82296" indent="0">
              <a:buNone/>
            </a:pPr>
            <a:endParaRPr lang="ru-RU" dirty="0"/>
          </a:p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 descr="C:\Users\Honor\Desktop\phpLnqv6M_Netodicheskaya-razrabotka_html_56fc005c6786ab7a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88839"/>
            <a:ext cx="5688632" cy="300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4941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Информационно-коммуникативные технологии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Видеофрагменты: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«Животные Красной книги», 8 класс</a:t>
            </a:r>
            <a:endParaRPr lang="ru-RU" sz="2400" dirty="0"/>
          </a:p>
          <a:p>
            <a:pPr marL="82296" indent="0">
              <a:buNone/>
            </a:pPr>
            <a:endParaRPr lang="ru-RU" dirty="0"/>
          </a:p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060848"/>
            <a:ext cx="5040559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897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Информационно-коммуникативные технологии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Интерактивные схемы, экскурсии, лабораторные работы: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«Факторы окружающей среды», 8 класс</a:t>
            </a:r>
            <a:endParaRPr lang="ru-RU" sz="2400" dirty="0"/>
          </a:p>
          <a:p>
            <a:pPr marL="82296" indent="0">
              <a:buNone/>
            </a:pPr>
            <a:endParaRPr lang="ru-RU" dirty="0"/>
          </a:p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92895"/>
            <a:ext cx="5400601" cy="2880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3803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2459950932"/>
              </p:ext>
            </p:extLst>
          </p:nvPr>
        </p:nvGraphicFramePr>
        <p:xfrm>
          <a:off x="1187624" y="692696"/>
          <a:ext cx="849694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Honor\Desktop\a9134c5a79e4d4659274d1f2b7c6efb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88640"/>
            <a:ext cx="2808312" cy="198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668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2483073763"/>
              </p:ext>
            </p:extLst>
          </p:nvPr>
        </p:nvGraphicFramePr>
        <p:xfrm>
          <a:off x="1435100" y="908720"/>
          <a:ext cx="7499350" cy="5339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Honor\Desktop\a9134c5a79e4d4659274d1f2b7c6efb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548680"/>
            <a:ext cx="2808312" cy="198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38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748422489"/>
              </p:ext>
            </p:extLst>
          </p:nvPr>
        </p:nvGraphicFramePr>
        <p:xfrm>
          <a:off x="1619672" y="557213"/>
          <a:ext cx="7056784" cy="604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C:\Users\Honor\Desktop\a9134c5a79e4d4659274d1f2b7c6efb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4544" y="260648"/>
            <a:ext cx="2808312" cy="198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482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sz="28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404664"/>
            <a:ext cx="7406640" cy="230425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«Экология не должна ограничиваться задачами сохранения окружающей среды. Человек живёт не только в природной среде, но и в среде, созданной культурой его предков, им самим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Д.С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Лихачёв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40498"/>
            <a:ext cx="662473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444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43428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effectLst/>
              </a:rPr>
              <a:t/>
            </a:r>
            <a:br>
              <a:rPr lang="ru-RU" sz="2400" b="1" dirty="0" smtClean="0">
                <a:effectLst/>
              </a:rPr>
            </a:br>
            <a:r>
              <a:rPr lang="ru-RU" sz="2400" b="1" dirty="0">
                <a:effectLst/>
              </a:rPr>
              <a:t/>
            </a:r>
            <a:br>
              <a:rPr lang="ru-RU" sz="2400" b="1" dirty="0">
                <a:effectLst/>
              </a:rPr>
            </a:br>
            <a:r>
              <a:rPr lang="ru-RU" sz="2400" b="1" dirty="0" smtClean="0">
                <a:effectLst/>
              </a:rPr>
              <a:t/>
            </a:r>
            <a:br>
              <a:rPr lang="ru-RU" sz="2400" b="1" dirty="0" smtClean="0">
                <a:effectLst/>
              </a:rPr>
            </a:b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2348880"/>
            <a:ext cx="7170000" cy="3600400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экологического сознания;</a:t>
            </a:r>
          </a:p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знаний о современных экологических проблемах и поиск по их решению;</a:t>
            </a:r>
          </a:p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воспитание экологического поведения;</a:t>
            </a:r>
          </a:p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совершенствование мыслительных операций, творческих навыков и поисковой деятельности;</a:t>
            </a:r>
          </a:p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мотивов для активной экологической деятельности;</a:t>
            </a:r>
          </a:p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расширение кругозора обучающихся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82296" indent="0">
              <a:buNone/>
            </a:pP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548680"/>
            <a:ext cx="6912768" cy="15841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 формирование у обучающихся целостных взглядов на окружающую среду и место человека в ней, воспитание ответственного отношения к природе, выработка навыков грамотного и безопасного экологического поведения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91768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Технологии проблемного обучения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Прием «Проблемная ситуация»:</a:t>
            </a:r>
          </a:p>
          <a:p>
            <a:pPr marL="82296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основе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анализа высказывания известных людей: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2924944"/>
            <a:ext cx="6336704" cy="2952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2296" indent="0">
              <a:buNone/>
            </a:pP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Пример:</a:t>
            </a:r>
          </a:p>
          <a:p>
            <a:pPr marL="82296" indent="0">
              <a:buNone/>
            </a:pP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Известный географ и путешественник                      А. Гумбольдт утверждал, что «человеку предшествуют леса, а сопровождают пустыни». Почему так считает ученый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82296" indent="0">
              <a:buNone/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 и смена биогеоценозов», 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638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Технологии проблемного обучения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Прием «Проблемная ситуация»:</a:t>
            </a:r>
          </a:p>
          <a:p>
            <a:pPr marL="82296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основе демонстрации опыта:</a:t>
            </a:r>
          </a:p>
          <a:p>
            <a:pPr marL="82296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2780928"/>
            <a:ext cx="6552728" cy="32403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2296" indent="0">
              <a:buNone/>
            </a:pP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Пример:</a:t>
            </a:r>
          </a:p>
          <a:p>
            <a:pPr marL="82296" indent="0">
              <a:buNone/>
            </a:pP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Амёб поместили в две колбы: одну с родниковой водой, а другую с кипячёной. В одной из колб через некоторое время амёбы погибли. Как вы объясните, почему в одной из колб погибли амёбы? </a:t>
            </a: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Подцарство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Одноклеточные», 8 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039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Технологии проблемного обучения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Прием «Проблемная ситуация»:</a:t>
            </a:r>
          </a:p>
          <a:p>
            <a:pPr marL="82296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проблемной задачи, ситуации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вопроса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82296" indent="0">
              <a:buNone/>
            </a:pPr>
            <a:endParaRPr lang="ru-RU" dirty="0"/>
          </a:p>
          <a:p>
            <a:pPr marL="82296" indent="0">
              <a:buNone/>
            </a:pPr>
            <a:endParaRPr lang="ru-RU" dirty="0"/>
          </a:p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2924944"/>
            <a:ext cx="6624736" cy="32403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2296" indent="0">
              <a:buNone/>
            </a:pP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Проблемная задача: у деревьев умеренных широт за год образуется одно годичное кольцо, но у известного растения среднеазиатских пустынь саксаула в некоторые годы образуется 3, а то и более колец. У тропических растений они могут вообще отсутствовать. Объясните, с чем это связано? </a:t>
            </a: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Стебель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100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Технологии проблемного обучения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Прием «Новизны»:</a:t>
            </a:r>
          </a:p>
          <a:p>
            <a:pPr marL="82296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включение в содержание учебного материала интересных сведений, фактов, исторических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данных:</a:t>
            </a:r>
          </a:p>
          <a:p>
            <a:pPr marL="82296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3429000"/>
            <a:ext cx="6768752" cy="2880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2296" indent="0">
              <a:buNone/>
            </a:pP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Исторические данные: во время военных действий на Кавказе в 19-ом веке, укрепляя крепость Адлер, окруженную болотами, за 5 лет вымер весь гарнизон русских солдат, численностью 922 человека. Убитых горцами среди них почти не было. Причина гибели в чем-то другом. В чем? 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Простейшие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класс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706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Технология развивающего обучения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Решение экологических задач: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dirty="0"/>
          </a:p>
          <a:p>
            <a:pPr marL="82296" indent="0">
              <a:buNone/>
            </a:pPr>
            <a:endParaRPr lang="ru-RU" dirty="0"/>
          </a:p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91993" y="2348880"/>
            <a:ext cx="5976664" cy="2880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2296" indent="0">
              <a:buNone/>
            </a:pP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Пример:  наименее устойчивы против газов и пыли сосна и ель; лиственница и лиственные породы – более устойчивы. С чем это может быть связано?</a:t>
            </a:r>
          </a:p>
          <a:p>
            <a:pPr marL="82296" indent="0">
              <a:buNone/>
            </a:pP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Разнообразие голосеменных растений», 7 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994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3568440" cy="5458618"/>
          </a:xfrm>
        </p:spPr>
        <p:txBody>
          <a:bodyPr>
            <a:noAutofit/>
          </a:bodyPr>
          <a:lstStyle/>
          <a:p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1340768"/>
            <a:ext cx="3929640" cy="4907632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627459"/>
            <a:ext cx="3638586" cy="56886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ЗАДАЧА: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Составить цепь питания и определить, сколько га луга потребуется, чтобы прокормить человека массой 54 кг (из них 63% составляет вода).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Примечание: сухая биомасса травы составляет с 1 кв. м луга 200 г.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620688"/>
            <a:ext cx="3672408" cy="56886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2296" indent="0">
              <a:buNone/>
            </a:pP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</a:p>
          <a:p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Определить сухой вес человека: 54 кг (100%)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 кг (37%), х = 19,98 кг.</a:t>
            </a:r>
          </a:p>
          <a:p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Составить цепь питания: трава — корова — человек.</a:t>
            </a:r>
          </a:p>
          <a:p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Определить, сколько необходимо травы, чтобы воспроизвести массу человека, на основании правила экологической пирамиды: трава - корова - человек, 1998 кг - 199,8 кг - 19,98 кг.</a:t>
            </a:r>
          </a:p>
          <a:p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с 1 кв. м луга получают 200 г сухой биомассы, то: 1 кв. м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0,2 кг, х кв. м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- 1998 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кг, х = 9980 кв. м, то есть 0,999 га.</a:t>
            </a:r>
          </a:p>
          <a:p>
            <a:pPr marL="82296" indent="0">
              <a:buNone/>
            </a:pPr>
            <a:endPara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«Биогеоценозы, экосистемы и биосфера», 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823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387</TotalTime>
  <Words>654</Words>
  <Application>Microsoft Office PowerPoint</Application>
  <PresentationFormat>Экран (4:3)</PresentationFormat>
  <Paragraphs>181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Солнцестояние</vt:lpstr>
      <vt:lpstr>Зиновьева Оксана Николаевна, учитель Языковского филиала ГБОУ СОШ с.Петровка</vt:lpstr>
      <vt:lpstr>Слайд 2</vt:lpstr>
      <vt:lpstr>     </vt:lpstr>
      <vt:lpstr>Технологии проблемного обучения</vt:lpstr>
      <vt:lpstr>Технологии проблемного обучения</vt:lpstr>
      <vt:lpstr>Технологии проблемного обучения</vt:lpstr>
      <vt:lpstr>Технологии проблемного обучения</vt:lpstr>
      <vt:lpstr>Технология развивающего обучения</vt:lpstr>
      <vt:lpstr> </vt:lpstr>
      <vt:lpstr>Технология развивающего обучения</vt:lpstr>
      <vt:lpstr>Технология развивающего обучения</vt:lpstr>
      <vt:lpstr>Технология дифференцированного обучения</vt:lpstr>
      <vt:lpstr> Информационно-коммуникативные технологии</vt:lpstr>
      <vt:lpstr> Информационно-коммуникативные технологии</vt:lpstr>
      <vt:lpstr> Информационно-коммуникативные технологии</vt:lpstr>
      <vt:lpstr> Информационно-коммуникативные технологии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Зиновьева Оксана Николаевна учитель Языковского филиала ГБОУ СОШ с.Петровка</dc:title>
  <dc:creator>Honor</dc:creator>
  <cp:lastModifiedBy>Admin</cp:lastModifiedBy>
  <cp:revision>32</cp:revision>
  <dcterms:created xsi:type="dcterms:W3CDTF">2025-11-07T09:25:57Z</dcterms:created>
  <dcterms:modified xsi:type="dcterms:W3CDTF">2025-11-12T14:46:07Z</dcterms:modified>
</cp:coreProperties>
</file>