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  <p:sldId id="257" r:id="rId3"/>
    <p:sldId id="259" r:id="rId4"/>
    <p:sldId id="261" r:id="rId5"/>
    <p:sldId id="288" r:id="rId6"/>
    <p:sldId id="268" r:id="rId7"/>
    <p:sldId id="272" r:id="rId8"/>
    <p:sldId id="262" r:id="rId9"/>
    <p:sldId id="263" r:id="rId10"/>
    <p:sldId id="264" r:id="rId11"/>
    <p:sldId id="265" r:id="rId12"/>
    <p:sldId id="267" r:id="rId13"/>
    <p:sldId id="269" r:id="rId14"/>
    <p:sldId id="270" r:id="rId15"/>
    <p:sldId id="281" r:id="rId16"/>
    <p:sldId id="282" r:id="rId17"/>
    <p:sldId id="283" r:id="rId18"/>
    <p:sldId id="285" r:id="rId19"/>
    <p:sldId id="284" r:id="rId20"/>
    <p:sldId id="286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7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24293E-D755-4D2D-B1E2-B3F147509480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B2DE7-65DA-4DE0-B623-9F60714EF9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03FD0F-EDFA-4BD3-BBFC-A2EABD4484F5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39A894-8F67-4D3A-8DD9-B6DC64B54A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56B36B-B2AF-4C1B-AF81-802CDF1C4D7F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5BD43-B465-44EE-B2E2-A10235E7E4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28E376-D035-4C7A-8D22-B324A55CBF3D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1F982-7AC3-45FF-ADF6-901DC87B220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144AA9-A756-49FC-ADF0-B584D89D9C61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59762F-7990-4307-959F-3B3467D8FFE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FB0F94-5FCE-4A20-B203-D234E31473E2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9F0150-5332-47C7-BCD1-036650A3839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740AA3-624E-4B42-AE8A-6CB75EE5234A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A27E8-D603-43B5-8A2C-22227627DA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B472D0-441E-460C-82C4-498CC71C931E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55E1B-7629-4624-807E-DEFF5FE5EF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A28CB9-31D0-4AEB-8D2F-003CCCFF2045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609A28-1108-4015-A76C-8DB0B57647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58F60C-3EAB-4103-9403-D3A4D909DBC7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6665F-712D-4096-B0AF-6B254A08F7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678096-E58A-4A28-B0F8-3A8B551B41E2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2A0EDDE1-D95B-4070-91FD-47F12376AD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000F82D-A66B-42FA-9320-81B14BF3AE02}" type="datetimeFigureOut">
              <a:rPr lang="en-US" smtClean="0"/>
              <a:pPr>
                <a:defRPr/>
              </a:pPr>
              <a:t>8/25/2025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001B748-CAEF-4BB8-8991-52BF92CF1F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7851648" cy="9144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</a:rPr>
              <a:t>«Домашний дворик бабушки Варвары»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00" y="5791200"/>
            <a:ext cx="4419600" cy="1066800"/>
          </a:xfrm>
        </p:spPr>
        <p:txBody>
          <a:bodyPr>
            <a:normAutofit/>
          </a:bodyPr>
          <a:lstStyle/>
          <a:p>
            <a:pPr marR="0" eaLnBrk="1" hangingPunct="1">
              <a:lnSpc>
                <a:spcPct val="90000"/>
              </a:lnSpc>
            </a:pPr>
            <a:endParaRPr lang="ru-RU" dirty="0" smtClean="0">
              <a:solidFill>
                <a:srgbClr val="02303E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02303E"/>
                </a:solidFill>
                <a:latin typeface="Times New Roman" pitchFamily="18" charset="0"/>
                <a:cs typeface="Times New Roman" pitchFamily="18" charset="0"/>
              </a:rPr>
              <a:t>Воспитатель: Авсеенко Е. М.</a:t>
            </a:r>
          </a:p>
        </p:txBody>
      </p:sp>
      <p:pic>
        <p:nvPicPr>
          <p:cNvPr id="5124" name="Рисунок 5" descr="17292375937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1400"/>
            <a:ext cx="4953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609600"/>
            <a:ext cx="8763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Проектная деятельность в детском саду – эффективное средство развития предпосылок технических навыков и естественно - научных представлений у детей младшего дошкольного возраста (на примере реализации проекта во второй младшей группе)»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1"/>
            <a:ext cx="8610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IMG-f703daa6de1ed9ea865ae404d7796d01-V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228600"/>
            <a:ext cx="3962400" cy="2971800"/>
          </a:xfrm>
        </p:spPr>
      </p:pic>
      <p:pic>
        <p:nvPicPr>
          <p:cNvPr id="12291" name="Рисунок 4" descr="IMG-bcd6fcec983e0c6e7edb1679a0a0acda-V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28600"/>
            <a:ext cx="4038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5" descr="172923799460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429000"/>
            <a:ext cx="4114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6" descr="172923799406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3352800"/>
            <a:ext cx="4191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Bahnschrift Light Condensed" pitchFamily="34" charset="0"/>
              </a:rPr>
              <a:t>Совместное творчество детей и родителей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Bahnschrift Light Condensed" pitchFamily="34" charset="0"/>
            </a:endParaRPr>
          </a:p>
        </p:txBody>
      </p:sp>
      <p:pic>
        <p:nvPicPr>
          <p:cNvPr id="13315" name="Содержимое 5" descr="17295809754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447800"/>
            <a:ext cx="8077200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3" descr="172958097544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81000"/>
            <a:ext cx="8001000" cy="647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algn="ctr" eaLnBrk="1" hangingPunct="1"/>
            <a:r>
              <a:rPr lang="ru-RU" sz="4500" b="1" i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  <a:cs typeface="Cambria" pitchFamily="18" charset="0"/>
              </a:rPr>
              <a:t>Конструирование животных</a:t>
            </a:r>
          </a:p>
        </p:txBody>
      </p:sp>
      <p:pic>
        <p:nvPicPr>
          <p:cNvPr id="17411" name="Содержимое 3" descr="172854912305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90600"/>
            <a:ext cx="3840163" cy="2895600"/>
          </a:xfrm>
        </p:spPr>
      </p:pic>
      <p:pic>
        <p:nvPicPr>
          <p:cNvPr id="17412" name="Рисунок 4" descr="172854912344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066800"/>
            <a:ext cx="3962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5" descr="17292375936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886200"/>
            <a:ext cx="4343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Содержимое 3" descr="172854912376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-304800"/>
            <a:ext cx="3962400" cy="3505200"/>
          </a:xfrm>
        </p:spPr>
      </p:pic>
      <p:pic>
        <p:nvPicPr>
          <p:cNvPr id="18436" name="Рисунок 4" descr="172854912292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-304800"/>
            <a:ext cx="43703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5" descr="172854912349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276600"/>
            <a:ext cx="4038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Содержимое 3" descr="172854912326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3352800"/>
            <a:ext cx="4038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Содержимое 6" descr="IMG_20250525_223301_606@94696849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830763" cy="3200400"/>
          </a:xfrm>
        </p:spPr>
      </p:pic>
      <p:pic>
        <p:nvPicPr>
          <p:cNvPr id="19460" name="Рисунок 7" descr="IMG_20250525_223527_890@102734247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0"/>
            <a:ext cx="4343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8" descr="IMG_20250526_062438_52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00400"/>
            <a:ext cx="4648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9" descr="IMG_20250526_062438_72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200400"/>
            <a:ext cx="4495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Содержимое 3" descr="IMG_20250526_213925_99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72000" cy="4876800"/>
          </a:xfrm>
        </p:spPr>
      </p:pic>
      <p:pic>
        <p:nvPicPr>
          <p:cNvPr id="20484" name="Рисунок 4" descr="IMG_20250526_213926_63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05000"/>
            <a:ext cx="4572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Содержимое 3" descr="IMG_20250526_223717_03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048000" cy="3810000"/>
          </a:xfrm>
        </p:spPr>
      </p:pic>
      <p:pic>
        <p:nvPicPr>
          <p:cNvPr id="21508" name="Рисунок 5" descr="IMG_20250526_223709_75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0"/>
            <a:ext cx="6096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7" descr="IMG_20250526_212958_48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3733800"/>
            <a:ext cx="54435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Содержимое 3" descr="IMG_20250526_223726_02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724400" cy="6858000"/>
          </a:xfrm>
        </p:spPr>
      </p:pic>
      <p:pic>
        <p:nvPicPr>
          <p:cNvPr id="22532" name="Рисунок 4" descr="IMG_20250526_223726_26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0"/>
            <a:ext cx="434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Содержимое 3" descr="IMG_20250526_223737_1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038600" cy="3962400"/>
          </a:xfrm>
        </p:spPr>
      </p:pic>
      <p:pic>
        <p:nvPicPr>
          <p:cNvPr id="23556" name="Рисунок 4" descr="IMG_20250526_223736_35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IMG_20250526_223736_83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62400"/>
            <a:ext cx="3962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239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Актуальность: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indent="273050" algn="ctr"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Проектная деятельность в ДОУ – это, прежде всего сотрудничество, в которое вовлекаются дети, педагоги и родители. Этот метод, всегда предполагает решение какой – либо проблемы и получение результата. Очень важно, чтобы у детей возник интерес к этой проблеме, а еще лучше, если ребенок сам обнаружит проблему и у него возникает желание решить её.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Содержимое 3" descr="IMG_20250527_160439_98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733800" cy="3733800"/>
          </a:xfrm>
        </p:spPr>
      </p:pic>
      <p:pic>
        <p:nvPicPr>
          <p:cNvPr id="24580" name="Рисунок 4" descr="IMG_20250527_160440_4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0"/>
            <a:ext cx="5486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 descr="IMG_20250527_160439_87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733800"/>
            <a:ext cx="5562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4916"/>
            <a:ext cx="8229600" cy="132588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Bahnschrift SemiLight Condensed" pitchFamily="34" charset="0"/>
              </a:rPr>
              <a:t>Знакомство и кормление животных детьми.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1" name="Содержимое 3" descr="172840683767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5165" y="1935163"/>
            <a:ext cx="3253670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3" descr="172840683786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52400"/>
            <a:ext cx="3733800" cy="3276600"/>
          </a:xfrm>
        </p:spPr>
      </p:pic>
      <p:pic>
        <p:nvPicPr>
          <p:cNvPr id="28675" name="Рисунок 4" descr="17285490670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52400"/>
            <a:ext cx="40957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5" descr="172854906676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657600"/>
            <a:ext cx="40084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6" descr="172854916209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505200"/>
            <a:ext cx="36385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Содержимое 3" descr="172923735455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0"/>
            <a:ext cx="3810000" cy="3429000"/>
          </a:xfrm>
        </p:spPr>
      </p:pic>
      <p:pic>
        <p:nvPicPr>
          <p:cNvPr id="29699" name="Рисунок 4" descr="172923792877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0"/>
            <a:ext cx="40957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5" descr="17285490669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505200"/>
            <a:ext cx="3962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6" descr="172854903108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3581400"/>
            <a:ext cx="373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  <a:latin typeface="Bahnschrift SemiBold" pitchFamily="34" charset="0"/>
              </a:rPr>
              <a:t>Создание макета «Деревенский дворик» в группе.</a:t>
            </a:r>
            <a:endParaRPr lang="ru-RU" sz="4000" b="1" i="1" dirty="0">
              <a:solidFill>
                <a:schemeClr val="accent4">
                  <a:lumMod val="75000"/>
                </a:schemeClr>
              </a:solidFill>
              <a:latin typeface="Bahnschrift SemiBold" pitchFamily="34" charset="0"/>
            </a:endParaRPr>
          </a:p>
        </p:txBody>
      </p:sp>
      <p:pic>
        <p:nvPicPr>
          <p:cNvPr id="30723" name="Содержимое 3" descr="17292379614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6410" y="1935163"/>
            <a:ext cx="6271180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Содержимое 3" descr="17292379616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0002" y="1935163"/>
            <a:ext cx="7743995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Создание «</a:t>
            </a:r>
            <a:r>
              <a:rPr lang="ru-RU" b="1" i="1" smtClean="0">
                <a:solidFill>
                  <a:srgbClr val="C00000"/>
                </a:solidFill>
              </a:rPr>
              <a:t>Домашнего дворика» </a:t>
            </a:r>
            <a:r>
              <a:rPr lang="ru-RU" b="1" i="1" dirty="0" smtClean="0">
                <a:solidFill>
                  <a:srgbClr val="C00000"/>
                </a:solidFill>
              </a:rPr>
              <a:t>на участке группы.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2771" name="Содержимое 3" descr="17292375937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165" y="1935163"/>
            <a:ext cx="5921669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Bahnschrift SemiBold" pitchFamily="34" charset="0"/>
              </a:rPr>
              <a:t>Вывод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Bahnschrift SemiBold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0"/>
            <a:ext cx="8458200" cy="3352800"/>
          </a:xfrm>
        </p:spPr>
        <p:txBody>
          <a:bodyPr>
            <a:normAutofit/>
          </a:bodyPr>
          <a:lstStyle/>
          <a:p>
            <a:pPr marL="36000" indent="45720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04800" y="1981200"/>
            <a:ext cx="8534400" cy="39703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«Домашний дворик» - это яркий пример интеграции всех видов деятельности вокруг единого, понятного детям образа.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эффективно решает задачи развития предпосылок технического мышления (конструирование, моделирование) и естественно - научных представлений (наблюдение, классификация, установление простых связей).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/>
          </a:p>
        </p:txBody>
      </p:sp>
      <p:pic>
        <p:nvPicPr>
          <p:cNvPr id="6" name="Picture 2" descr="C:\Users\Zверь\Desktop\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0715" y="0"/>
            <a:ext cx="1133285" cy="179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проекта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формировать элементарные представления о домашних животных: расширять знаний о внешнем виде, повадках, питании и пользе домашних животных для человек.</a:t>
            </a:r>
          </a:p>
          <a:p>
            <a:r>
              <a:rPr lang="ru-RU" sz="3200" dirty="0" smtClean="0"/>
              <a:t> обогащать сенсорный опыт детей, развивать тактильные чувствительности и мелкую моторику.</a:t>
            </a:r>
          </a:p>
          <a:p>
            <a:r>
              <a:rPr lang="ru-RU" sz="3200" dirty="0" smtClean="0"/>
              <a:t> развивать элементарные конструкторские навыки и интересы к окружающему миру в игровой форме на основе знакомства с домашними животными и уходом за ними.</a:t>
            </a:r>
          </a:p>
          <a:p>
            <a:r>
              <a:rPr lang="ru-RU" sz="3200" dirty="0" smtClean="0"/>
              <a:t> формировать чувство ответственности за живых существ и желания заботиться о них.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9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86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Изготовление альбома «Деревенские животные»</a:t>
            </a:r>
            <a:br>
              <a:rPr lang="ru-RU" sz="5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Содержимое 5" descr="172854906679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2011363"/>
            <a:ext cx="4419600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50603_211819_7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371601"/>
            <a:ext cx="8305799" cy="5486399"/>
          </a:xfrm>
        </p:spPr>
      </p:pic>
      <p:sp>
        <p:nvSpPr>
          <p:cNvPr id="5" name="TextBox 4"/>
          <p:cNvSpPr txBox="1"/>
          <p:nvPr/>
        </p:nvSpPr>
        <p:spPr>
          <a:xfrm>
            <a:off x="609601" y="3810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Творческая выставка поделок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4400" b="1" smtClean="0">
                <a:solidFill>
                  <a:srgbClr val="C00000"/>
                </a:solidFill>
                <a:latin typeface="Bahnschrift Light SemiCondensed" pitchFamily="34" charset="0"/>
              </a:rPr>
              <a:t>Творческая выставка рисунков «Моё любимое деревенское животное»</a:t>
            </a:r>
          </a:p>
        </p:txBody>
      </p:sp>
      <p:pic>
        <p:nvPicPr>
          <p:cNvPr id="16387" name="Содержимое 3" descr="17292373537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165" y="1935163"/>
            <a:ext cx="5921669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86000"/>
          </a:xfrm>
        </p:spPr>
        <p:txBody>
          <a:bodyPr/>
          <a:lstStyle/>
          <a:p>
            <a:pPr algn="ctr" eaLnBrk="1" hangingPunct="1"/>
            <a:r>
              <a:rPr lang="ru-RU" sz="4400" b="1" i="1" smtClean="0">
                <a:solidFill>
                  <a:srgbClr val="002060"/>
                </a:solidFill>
                <a:latin typeface="Bahnschrift SemiLight" pitchFamily="34" charset="0"/>
              </a:rPr>
              <a:t>Выставка по конструированию деревенских животных.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5603" name="Содержимое 3" descr="17292379289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447800"/>
            <a:ext cx="8458200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Занятия с детьми по теме проекта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3" name="Содержимое 3" descr="172840725175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828800"/>
            <a:ext cx="2819400" cy="2667000"/>
          </a:xfrm>
        </p:spPr>
      </p:pic>
      <p:pic>
        <p:nvPicPr>
          <p:cNvPr id="10244" name="Рисунок 7" descr="172840725162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1828800"/>
            <a:ext cx="2438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8" descr="172840725178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1752600"/>
            <a:ext cx="28463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9" descr="172854906687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4495800"/>
            <a:ext cx="2895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10" descr="1728549066839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5200" y="4495800"/>
            <a:ext cx="259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Рисунок 11" descr="1728549123689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4495800"/>
            <a:ext cx="26939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3" descr="171103500573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0"/>
            <a:ext cx="2819400" cy="2743200"/>
          </a:xfrm>
        </p:spPr>
      </p:pic>
      <p:pic>
        <p:nvPicPr>
          <p:cNvPr id="11267" name="Рисунок 5" descr="172854912305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6" descr="172854912326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0"/>
            <a:ext cx="26939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7" descr="172840725180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971800"/>
            <a:ext cx="4114800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8" descr="1729237994279 (1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29200" y="3124200"/>
            <a:ext cx="3657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5439</TotalTime>
  <Words>260</Words>
  <PresentationFormat>Экран (4:3)</PresentationFormat>
  <Paragraphs>27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«Домашний дворик бабушки Варвары»</vt:lpstr>
      <vt:lpstr>Актуальность: </vt:lpstr>
      <vt:lpstr>Задачи проекта: </vt:lpstr>
      <vt:lpstr>Изготовление альбома «Деревенские животные» </vt:lpstr>
      <vt:lpstr>Слайд 5</vt:lpstr>
      <vt:lpstr>Творческая выставка рисунков «Моё любимое деревенское животное»</vt:lpstr>
      <vt:lpstr>Выставка по конструированию деревенских животных. </vt:lpstr>
      <vt:lpstr>Занятия с детьми по теме проекта</vt:lpstr>
      <vt:lpstr>Слайд 9</vt:lpstr>
      <vt:lpstr>Слайд 10</vt:lpstr>
      <vt:lpstr>Совместное творчество детей и родителей</vt:lpstr>
      <vt:lpstr>Слайд 12</vt:lpstr>
      <vt:lpstr>Конструирование животных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Знакомство и кормление животных детьми. </vt:lpstr>
      <vt:lpstr>Слайд 22</vt:lpstr>
      <vt:lpstr>Слайд 23</vt:lpstr>
      <vt:lpstr>Создание макета «Деревенский дворик» в группе.</vt:lpstr>
      <vt:lpstr>Слайд 25</vt:lpstr>
      <vt:lpstr>Создание «Домашнего дворика» на участке группы.</vt:lpstr>
      <vt:lpstr>Вывод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67</cp:revision>
  <dcterms:created xsi:type="dcterms:W3CDTF">2024-10-17T19:11:23Z</dcterms:created>
  <dcterms:modified xsi:type="dcterms:W3CDTF">2025-08-25T18:30:59Z</dcterms:modified>
</cp:coreProperties>
</file>