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CBA1-83C9-4E96-83D7-13A3BCC005A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09E-9FBE-4CB2-83DA-7E48629C2B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CBA1-83C9-4E96-83D7-13A3BCC005A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09E-9FBE-4CB2-83DA-7E48629C2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CBA1-83C9-4E96-83D7-13A3BCC005A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09E-9FBE-4CB2-83DA-7E48629C2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CBA1-83C9-4E96-83D7-13A3BCC005A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09E-9FBE-4CB2-83DA-7E48629C2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CBA1-83C9-4E96-83D7-13A3BCC005A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09E-9FBE-4CB2-83DA-7E48629C2B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CBA1-83C9-4E96-83D7-13A3BCC005A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09E-9FBE-4CB2-83DA-7E48629C2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CBA1-83C9-4E96-83D7-13A3BCC005A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09E-9FBE-4CB2-83DA-7E48629C2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CBA1-83C9-4E96-83D7-13A3BCC005A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09E-9FBE-4CB2-83DA-7E48629C2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CBA1-83C9-4E96-83D7-13A3BCC005A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09E-9FBE-4CB2-83DA-7E48629C2BF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CBA1-83C9-4E96-83D7-13A3BCC005A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09E-9FBE-4CB2-83DA-7E48629C2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CBA1-83C9-4E96-83D7-13A3BCC005A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09E-9FBE-4CB2-83DA-7E48629C2B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FF9CBA1-83C9-4E96-83D7-13A3BCC005A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A6209E-9FBE-4CB2-83DA-7E48629C2BF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«ОГЭ по истории. Методы и технологии подготовки для достижения соответствия отметок»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3968" y="5877272"/>
            <a:ext cx="4670336" cy="7200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истории ГБОУ СОШ с. Дмитриевка</a:t>
            </a:r>
          </a:p>
          <a:p>
            <a:r>
              <a:rPr lang="ru-RU" dirty="0" smtClean="0"/>
              <a:t>Дорошенко А.В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0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187624" y="188640"/>
            <a:ext cx="3905584" cy="5998800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dirty="0"/>
              <a:t>На волнах Камчатских </a:t>
            </a:r>
            <a:r>
              <a:rPr lang="ru-RU" dirty="0" smtClean="0"/>
              <a:t>вод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Встал на рейд Английский </a:t>
            </a:r>
            <a:r>
              <a:rPr lang="ru-RU" dirty="0" smtClean="0"/>
              <a:t>Флот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Принеся в лучах </a:t>
            </a:r>
            <a:r>
              <a:rPr lang="ru-RU" dirty="0" smtClean="0"/>
              <a:t>Луны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Едкий смог Крымской </a:t>
            </a:r>
            <a:r>
              <a:rPr lang="ru-RU" dirty="0" smtClean="0"/>
              <a:t>войны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Сопки русских </a:t>
            </a:r>
            <a:r>
              <a:rPr lang="ru-RU" dirty="0" smtClean="0"/>
              <a:t>батарей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Ждут владычицу </a:t>
            </a:r>
            <a:r>
              <a:rPr lang="ru-RU" dirty="0" smtClean="0"/>
              <a:t>морей</a:t>
            </a:r>
            <a:endParaRPr lang="ru-RU" dirty="0"/>
          </a:p>
          <a:p>
            <a:pPr marL="82296" indent="0">
              <a:buNone/>
            </a:pPr>
            <a:r>
              <a:rPr lang="ru-RU" dirty="0" err="1"/>
              <a:t>Жгёт</a:t>
            </a:r>
            <a:r>
              <a:rPr lang="ru-RU" dirty="0"/>
              <a:t> костры казачья </a:t>
            </a:r>
            <a:r>
              <a:rPr lang="ru-RU" dirty="0" smtClean="0"/>
              <a:t>рать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Мы одни, но нас не </a:t>
            </a:r>
            <a:r>
              <a:rPr lang="ru-RU" dirty="0" smtClean="0"/>
              <a:t>взять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Их 926, но с ними доблесть и </a:t>
            </a:r>
            <a:r>
              <a:rPr lang="ru-RU" dirty="0" smtClean="0"/>
              <a:t>честь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Ветра вулканов разнесут благую </a:t>
            </a:r>
            <a:r>
              <a:rPr lang="ru-RU" dirty="0" smtClean="0"/>
              <a:t>весть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Там, в глухой дали, где-то на краю земли</a:t>
            </a:r>
            <a:r>
              <a:rPr lang="ru-RU" dirty="0" smtClean="0"/>
              <a:t>.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Тянет вглубь камчатских </a:t>
            </a:r>
            <a:r>
              <a:rPr lang="ru-RU" dirty="0" smtClean="0"/>
              <a:t>прерий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Дым войны четырёх империй</a:t>
            </a:r>
            <a:r>
              <a:rPr lang="ru-RU" dirty="0" smtClean="0"/>
              <a:t>!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Средь холодных вод, принял бой далёкий порт</a:t>
            </a:r>
            <a:r>
              <a:rPr lang="ru-RU" dirty="0" smtClean="0"/>
              <a:t>.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Враг разгромлен и ввергнут в хаос</a:t>
            </a:r>
            <a:r>
              <a:rPr lang="ru-RU" dirty="0" smtClean="0"/>
              <a:t>!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Это Петропавловск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076056" y="116632"/>
            <a:ext cx="3857632" cy="6070808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dirty="0"/>
              <a:t>Где-то вдалеке Дунай</a:t>
            </a:r>
          </a:p>
          <a:p>
            <a:pPr marL="82296" indent="0">
              <a:buNone/>
            </a:pPr>
            <a:r>
              <a:rPr lang="ru-RU" dirty="0"/>
              <a:t>Император Николай</a:t>
            </a:r>
          </a:p>
          <a:p>
            <a:pPr marL="82296" indent="0">
              <a:buNone/>
            </a:pPr>
            <a:r>
              <a:rPr lang="ru-RU" dirty="0"/>
              <a:t>Не стерпев султанский нрав</a:t>
            </a:r>
          </a:p>
          <a:p>
            <a:pPr marL="82296" indent="0">
              <a:buNone/>
            </a:pPr>
            <a:r>
              <a:rPr lang="ru-RU" dirty="0"/>
              <a:t>Держит натиск трёх держав</a:t>
            </a:r>
          </a:p>
          <a:p>
            <a:pPr marL="82296" indent="0">
              <a:buNone/>
            </a:pPr>
            <a:r>
              <a:rPr lang="ru-RU" dirty="0"/>
              <a:t>А восточней в </a:t>
            </a:r>
            <a:r>
              <a:rPr lang="ru-RU" dirty="0" err="1"/>
              <a:t>тыщах</a:t>
            </a:r>
            <a:r>
              <a:rPr lang="ru-RU" dirty="0"/>
              <a:t> верст</a:t>
            </a:r>
          </a:p>
          <a:p>
            <a:pPr marL="82296" indent="0">
              <a:buNone/>
            </a:pPr>
            <a:r>
              <a:rPr lang="ru-RU" dirty="0"/>
              <a:t>Одинокий русский пост</a:t>
            </a:r>
          </a:p>
          <a:p>
            <a:pPr marL="82296" indent="0">
              <a:buNone/>
            </a:pPr>
            <a:r>
              <a:rPr lang="ru-RU"/>
              <a:t>У </a:t>
            </a:r>
            <a:r>
              <a:rPr lang="ru-RU" smtClean="0"/>
              <a:t>Авачинской </a:t>
            </a:r>
            <a:r>
              <a:rPr lang="ru-RU" dirty="0"/>
              <a:t>губы</a:t>
            </a:r>
          </a:p>
          <a:p>
            <a:pPr marL="82296" indent="0">
              <a:buNone/>
            </a:pPr>
            <a:r>
              <a:rPr lang="ru-RU" dirty="0"/>
              <a:t>Взял бразды своей судьбы</a:t>
            </a:r>
          </a:p>
          <a:p>
            <a:pPr marL="82296" indent="0">
              <a:buNone/>
            </a:pPr>
            <a:r>
              <a:rPr lang="ru-RU" dirty="0"/>
              <a:t>Их 926, но с ними доблесть и честь</a:t>
            </a:r>
          </a:p>
          <a:p>
            <a:pPr marL="82296" indent="0">
              <a:buNone/>
            </a:pPr>
            <a:r>
              <a:rPr lang="ru-RU" dirty="0"/>
              <a:t>Ветра вулканов разнесут благую весть</a:t>
            </a:r>
          </a:p>
          <a:p>
            <a:pPr marL="82296" indent="0">
              <a:buNone/>
            </a:pPr>
            <a:r>
              <a:rPr lang="ru-RU" dirty="0"/>
              <a:t>Там в глухой дали, где-то на краю земли</a:t>
            </a:r>
          </a:p>
          <a:p>
            <a:pPr marL="82296" indent="0">
              <a:buNone/>
            </a:pPr>
            <a:r>
              <a:rPr lang="ru-RU" dirty="0"/>
              <a:t>Тянет в глубь камчатских прерий</a:t>
            </a:r>
          </a:p>
          <a:p>
            <a:pPr marL="82296" indent="0">
              <a:buNone/>
            </a:pPr>
            <a:r>
              <a:rPr lang="ru-RU" dirty="0"/>
              <a:t>Дым войны четырёх империй</a:t>
            </a:r>
          </a:p>
          <a:p>
            <a:pPr marL="82296" indent="0">
              <a:buNone/>
            </a:pPr>
            <a:r>
              <a:rPr lang="ru-RU" dirty="0"/>
              <a:t>Средь холодных вод</a:t>
            </a:r>
          </a:p>
          <a:p>
            <a:pPr marL="82296" indent="0">
              <a:buNone/>
            </a:pPr>
            <a:r>
              <a:rPr lang="ru-RU" dirty="0"/>
              <a:t>Принял бой далёкий порт</a:t>
            </a:r>
          </a:p>
          <a:p>
            <a:pPr marL="82296" indent="0">
              <a:buNone/>
            </a:pPr>
            <a:r>
              <a:rPr lang="ru-RU" dirty="0"/>
              <a:t>Враг разгромлен и ввергнут в хаос</a:t>
            </a:r>
          </a:p>
          <a:p>
            <a:pPr marL="82296" indent="0">
              <a:buNone/>
            </a:pPr>
            <a:r>
              <a:rPr lang="ru-RU" dirty="0"/>
              <a:t>Это Петропавловск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4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5987752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Знакомство с демо-версией и кодификатором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Решение тематических и типовых тестовых заданий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Упор на работу с картой и культурой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Самостоятельное повторение и подготовка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746064" cy="3456384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г. ГБОУ СОШ с. Дмитриевка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Сдавало ОГЭ по истории: 1 чел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 год: 4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 экзамен: 4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баллов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423844"/>
              </p:ext>
            </p:extLst>
          </p:nvPr>
        </p:nvGraphicFramePr>
        <p:xfrm>
          <a:off x="1259632" y="692696"/>
          <a:ext cx="7560840" cy="466612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Задания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Максимальный балл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Полученный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2,3,5,6,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8-12, 14-17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1, 4, 7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18, 19, 20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9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120680" cy="604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5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10623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60648"/>
            <a:ext cx="6480720" cy="427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7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7" y="2060848"/>
            <a:ext cx="2662808" cy="353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5164832" cy="60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2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64989"/>
            <a:ext cx="3541312" cy="501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64989"/>
            <a:ext cx="36480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3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0062"/>
            <a:ext cx="74390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5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3654" y="3573016"/>
            <a:ext cx="3081537" cy="309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115616" y="260648"/>
            <a:ext cx="4464496" cy="581556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Прослушать песню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Выделить известные исторические факты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Определить историческое событие и/или историческую личность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Определить историческую эпоху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Что еще можно рассказать об этом событии и/или исторической личности?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78283"/>
            <a:ext cx="2932560" cy="29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5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244</TotalTime>
  <Words>316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«ОГЭ по истории. Методы и технологии подготовки для достижения соответствия отметок»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Qwerty</dc:creator>
  <cp:lastModifiedBy>AA</cp:lastModifiedBy>
  <cp:revision>11</cp:revision>
  <dcterms:created xsi:type="dcterms:W3CDTF">2026-02-23T11:31:38Z</dcterms:created>
  <dcterms:modified xsi:type="dcterms:W3CDTF">2026-03-02T05:30:34Z</dcterms:modified>
</cp:coreProperties>
</file>