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5B8F2B-1263-42A8-AD2B-744965B76153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728A096-58F2-4E27-B663-12E1DBC9BB1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7406640" cy="14721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Системно-</a:t>
            </a:r>
            <a:r>
              <a:rPr lang="ru-RU" dirty="0" err="1" smtClean="0">
                <a:solidFill>
                  <a:schemeClr val="tx1"/>
                </a:solidFill>
              </a:rPr>
              <a:t>деятельностный</a:t>
            </a:r>
            <a:r>
              <a:rPr lang="ru-RU" dirty="0" smtClean="0">
                <a:solidFill>
                  <a:schemeClr val="tx1"/>
                </a:solidFill>
              </a:rPr>
              <a:t> подход на уроках истории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740664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5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099251" cy="492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2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86895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Принципы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195664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1. Принцип деятельности</a:t>
            </a:r>
          </a:p>
          <a:p>
            <a:pPr marL="82296" indent="0">
              <a:buNone/>
            </a:pPr>
            <a:r>
              <a:rPr lang="ru-RU" dirty="0"/>
              <a:t>2. Принцип </a:t>
            </a:r>
            <a:r>
              <a:rPr lang="ru-RU" dirty="0" smtClean="0"/>
              <a:t>непрерывности</a:t>
            </a:r>
          </a:p>
          <a:p>
            <a:pPr marL="82296" indent="0">
              <a:buNone/>
            </a:pPr>
            <a:r>
              <a:rPr lang="ru-RU" dirty="0"/>
              <a:t>3. Принцип </a:t>
            </a:r>
            <a:r>
              <a:rPr lang="ru-RU" dirty="0" smtClean="0"/>
              <a:t>целостности</a:t>
            </a:r>
          </a:p>
          <a:p>
            <a:pPr marL="82296" indent="0">
              <a:buNone/>
            </a:pPr>
            <a:r>
              <a:rPr lang="ru-RU" dirty="0"/>
              <a:t>4. Принцип </a:t>
            </a:r>
            <a:r>
              <a:rPr lang="ru-RU" dirty="0" smtClean="0"/>
              <a:t>минимакса</a:t>
            </a:r>
          </a:p>
          <a:p>
            <a:pPr marL="82296" indent="0">
              <a:buNone/>
            </a:pPr>
            <a:r>
              <a:rPr lang="ru-RU" dirty="0"/>
              <a:t>5. Принцип психологической </a:t>
            </a:r>
            <a:r>
              <a:rPr lang="ru-RU" dirty="0" smtClean="0"/>
              <a:t>комфортности</a:t>
            </a:r>
          </a:p>
          <a:p>
            <a:pPr marL="82296" indent="0">
              <a:buNone/>
            </a:pPr>
            <a:r>
              <a:rPr lang="ru-RU" dirty="0"/>
              <a:t>6. Принцип </a:t>
            </a:r>
            <a:r>
              <a:rPr lang="ru-RU" dirty="0" smtClean="0"/>
              <a:t>творчества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44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7714104" cy="16470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Реализация системно-</a:t>
            </a:r>
            <a:r>
              <a:rPr lang="ru-RU" sz="2800" dirty="0" err="1">
                <a:solidFill>
                  <a:schemeClr val="tx1"/>
                </a:solidFill>
              </a:rPr>
              <a:t>деятельностного</a:t>
            </a:r>
            <a:r>
              <a:rPr lang="ru-RU" sz="2800" dirty="0">
                <a:solidFill>
                  <a:schemeClr val="tx1"/>
                </a:solidFill>
              </a:rPr>
              <a:t> подхода в единых государственных учебниках по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360513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94096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Развёрнутая система вопросов и заданий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496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6477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51479"/>
            <a:ext cx="644271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20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615"/>
            <a:ext cx="4199776" cy="45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62007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7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428750"/>
            <a:ext cx="76454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64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Сюжетная таблица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9608742" cy="98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3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Ресурсы </a:t>
            </a:r>
            <a:r>
              <a:rPr lang="ru-RU" sz="3200" dirty="0" err="1" smtClean="0">
                <a:solidFill>
                  <a:schemeClr val="tx1"/>
                </a:solidFill>
              </a:rPr>
              <a:t>История.РФ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1189112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9 </a:t>
            </a:r>
            <a:r>
              <a:rPr lang="ru-RU" dirty="0" err="1" smtClean="0"/>
              <a:t>кл</a:t>
            </a:r>
            <a:r>
              <a:rPr lang="ru-RU" dirty="0"/>
              <a:t> «§ 9. Изменения в быту россиян в первой половине XIX </a:t>
            </a:r>
            <a:r>
              <a:rPr lang="ru-RU" dirty="0" smtClean="0"/>
              <a:t>в»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100392" cy="217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76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0063"/>
            <a:ext cx="8382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27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64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Corbel</vt:lpstr>
      <vt:lpstr>Gill Sans MT</vt:lpstr>
      <vt:lpstr>Verdana</vt:lpstr>
      <vt:lpstr>Wingdings 2</vt:lpstr>
      <vt:lpstr>Солнцестояние</vt:lpstr>
      <vt:lpstr>Системно-деятельностный подход на уроках истории</vt:lpstr>
      <vt:lpstr>Принципы</vt:lpstr>
      <vt:lpstr>Реализация системно-деятельностного подхода в единых государственных учебниках по истории</vt:lpstr>
      <vt:lpstr>Развёрнутая система вопросов и заданий</vt:lpstr>
      <vt:lpstr>Презентация PowerPoint</vt:lpstr>
      <vt:lpstr>Презентация PowerPoint</vt:lpstr>
      <vt:lpstr>Сюжетная таблица</vt:lpstr>
      <vt:lpstr>Ресурсы История.РФ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Системно-деятельностный подход на уроках истории</dc:title>
  <dc:creator>Qwerty</dc:creator>
  <cp:lastModifiedBy>AA</cp:lastModifiedBy>
  <cp:revision>3</cp:revision>
  <dcterms:created xsi:type="dcterms:W3CDTF">2026-04-28T12:32:08Z</dcterms:created>
  <dcterms:modified xsi:type="dcterms:W3CDTF">2026-05-06T06:55:08Z</dcterms:modified>
</cp:coreProperties>
</file>