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EAEE28-04DA-4BA1-BCE2-F73D3303D71E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E56A7C-5E25-4ADE-934F-FF7AE9F898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EAEE28-04DA-4BA1-BCE2-F73D3303D71E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E56A7C-5E25-4ADE-934F-FF7AE9F89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EAEE28-04DA-4BA1-BCE2-F73D3303D71E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E56A7C-5E25-4ADE-934F-FF7AE9F89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EAEE28-04DA-4BA1-BCE2-F73D3303D71E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E56A7C-5E25-4ADE-934F-FF7AE9F89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EAEE28-04DA-4BA1-BCE2-F73D3303D71E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E56A7C-5E25-4ADE-934F-FF7AE9F8986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EAEE28-04DA-4BA1-BCE2-F73D3303D71E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E56A7C-5E25-4ADE-934F-FF7AE9F89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EAEE28-04DA-4BA1-BCE2-F73D3303D71E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E56A7C-5E25-4ADE-934F-FF7AE9F89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EAEE28-04DA-4BA1-BCE2-F73D3303D71E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E56A7C-5E25-4ADE-934F-FF7AE9F89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EAEE28-04DA-4BA1-BCE2-F73D3303D71E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E56A7C-5E25-4ADE-934F-FF7AE9F8986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EAEE28-04DA-4BA1-BCE2-F73D3303D71E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E56A7C-5E25-4ADE-934F-FF7AE9F89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EAEE28-04DA-4BA1-BCE2-F73D3303D71E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E56A7C-5E25-4ADE-934F-FF7AE9F898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FEAEE28-04DA-4BA1-BCE2-F73D3303D71E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2E56A7C-5E25-4ADE-934F-FF7AE9F8986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988840"/>
            <a:ext cx="7622664" cy="2048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Использование материалов ФГИС «Моя школа» для преподавания углубленного уровня изучения истории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58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Изучи тексты исторических источников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Qwerty\Desktop\разное\на омо\4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55" y="1696616"/>
            <a:ext cx="7911827" cy="420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310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Выполнение заданий в форме ГИА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Qwerty\Desktop\разное\на омо\5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5786636" cy="318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Qwerty\Desktop\разное\на омо\5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509467"/>
            <a:ext cx="8280920" cy="211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290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Задания по карте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Qwerty\Desktop\разное\на омо\6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5686053" cy="300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Qwerty\Desktop\разное\на омо\6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27" y="4653136"/>
            <a:ext cx="8662367" cy="169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132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15616" y="188640"/>
            <a:ext cx="7818072" cy="6059760"/>
          </a:xfrm>
        </p:spPr>
        <p:txBody>
          <a:bodyPr/>
          <a:lstStyle/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Фрагменты художественных или телевизионных фильмов и вопросы к ним</a:t>
            </a: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Диагностические работы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387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420888"/>
            <a:ext cx="749808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Углубленный </a:t>
            </a:r>
            <a:r>
              <a:rPr lang="ru-RU" dirty="0" err="1" smtClean="0">
                <a:solidFill>
                  <a:schemeClr val="tx1"/>
                </a:solidFill>
              </a:rPr>
              <a:t>уовень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3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Интерактивная хрестоматия первоисточников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Qwerty\Desktop\разное\на омо\углубленный уровень\1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7151737" cy="395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Qwerty\Desktop\разное\на омо\углубленный уровень\1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40968"/>
            <a:ext cx="6038850" cy="34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698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98080" cy="9406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Проекты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Qwerty\Desktop\разное\на омо\углубленный уровень\2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6434138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Qwerty\Desktop\разное\на омо\углубленный уровень\2.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35" y="3365308"/>
            <a:ext cx="5108848" cy="281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089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498080" cy="9406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Аудиофайлы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Qwerty\Desktop\разное\на омо\углубленный уровень\4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6366322" cy="253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Qwerty\Desktop\разное\на омо\углубленный уровень\4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807" y="3645024"/>
            <a:ext cx="6067670" cy="274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316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420888"/>
            <a:ext cx="749808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Наш край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48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Qwerty\Desktop\разное\на омо\углубленный уровень\7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136600" cy="173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Qwerty\Desktop\разное\на омо\углубленный уровень\7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954" y="2492896"/>
            <a:ext cx="6657206" cy="360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07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88640"/>
            <a:ext cx="7818072" cy="6059760"/>
          </a:xfrm>
        </p:spPr>
        <p:txBody>
          <a:bodyPr/>
          <a:lstStyle/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ЦОС «Моя школа»:</a:t>
            </a: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Всеобщая история 5-9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История 10-11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(всеобщая)</a:t>
            </a: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История России 6-9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История углубленный уровень 10-11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Обществознание 6-11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Обществознание углубленный уровень 10-11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Финансовая грамотность 3-11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288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Qwerty\Desktop\разное\на омо\углубленный уровень\7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537228" cy="446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878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Qwerty\Desktop\разное\на омо\углубленный уровень\7.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91034"/>
            <a:ext cx="8496944" cy="434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487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Qwerty\Desktop\разное\на омо\углубленный уровень\7.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31" y="836712"/>
            <a:ext cx="869628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136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Qwerty\Desktop\разное\на омо\углубленный уровень\7.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101119" cy="439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273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Qwerty\Desktop\разное\на омо\углубленный уровень\8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33576"/>
            <a:ext cx="8460432" cy="368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104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348880"/>
            <a:ext cx="6408712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Виды материалов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10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Qwerty\Desktop\разное\на омо\1.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874" y="2276872"/>
            <a:ext cx="4171405" cy="22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98080" cy="9406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Галерея изображений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Qwerty\Desktop\разное\на омо\1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3" y="908720"/>
            <a:ext cx="4185122" cy="226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Qwerty\Desktop\разное\на омо\1.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76031"/>
            <a:ext cx="4114810" cy="233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Qwerty\Desktop\разное\на омо\1.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57" y="4568022"/>
            <a:ext cx="6202350" cy="192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629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Интерактивная статья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dirty="0" smtClean="0"/>
              <a:t>Теоретический материал, статья из учебника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007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224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Динамическая </a:t>
            </a:r>
            <a:r>
              <a:rPr lang="ru-RU" dirty="0" err="1" smtClean="0">
                <a:solidFill>
                  <a:schemeClr val="tx1"/>
                </a:solidFill>
              </a:rPr>
              <a:t>инфографика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Qwerty\Desktop\разное\на омо\3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6277211" cy="306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Qwerty\Desktop\разное\на омо\3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8316417" cy="196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218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42088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Кейсы по работе с информацией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0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98080" cy="9944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Вопрос с развернутым ответом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Qwerty\Desktop\разное\на омо\4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799"/>
            <a:ext cx="8320063" cy="403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493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Изучи схему и ответь на вопросы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Qwerty\Desktop\разное\на омо\4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8136904" cy="40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1956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</TotalTime>
  <Words>126</Words>
  <Application>Microsoft Office PowerPoint</Application>
  <PresentationFormat>Экран (4:3)</PresentationFormat>
  <Paragraphs>27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Использование материалов ФГИС «Моя школа» для преподавания углубленного уровня изучения истории</vt:lpstr>
      <vt:lpstr>Презентация PowerPoint</vt:lpstr>
      <vt:lpstr>Виды материалов</vt:lpstr>
      <vt:lpstr>Галерея изображений</vt:lpstr>
      <vt:lpstr>Интерактивная статья</vt:lpstr>
      <vt:lpstr>Динамическая инфографика</vt:lpstr>
      <vt:lpstr>Кейсы по работе с информацией</vt:lpstr>
      <vt:lpstr>Вопрос с развернутым ответом</vt:lpstr>
      <vt:lpstr>Изучи схему и ответь на вопросы</vt:lpstr>
      <vt:lpstr>Изучи тексты исторических источников</vt:lpstr>
      <vt:lpstr>Выполнение заданий в форме ГИА</vt:lpstr>
      <vt:lpstr>Задания по карте</vt:lpstr>
      <vt:lpstr>Презентация PowerPoint</vt:lpstr>
      <vt:lpstr>Углубленный уовень</vt:lpstr>
      <vt:lpstr>Интерактивная хрестоматия первоисточников</vt:lpstr>
      <vt:lpstr>Проекты</vt:lpstr>
      <vt:lpstr>Аудиофайлы</vt:lpstr>
      <vt:lpstr>Наш край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материалов ФГИС «Моя школа» для преподавания углубленного уровня изучения истории</dc:title>
  <dc:creator>Qwerty</dc:creator>
  <cp:lastModifiedBy>Qwerty</cp:lastModifiedBy>
  <cp:revision>3</cp:revision>
  <dcterms:created xsi:type="dcterms:W3CDTF">2024-10-28T06:59:08Z</dcterms:created>
  <dcterms:modified xsi:type="dcterms:W3CDTF">2024-10-28T07:29:14Z</dcterms:modified>
</cp:coreProperties>
</file>