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4" r:id="rId4"/>
    <p:sldId id="268" r:id="rId5"/>
    <p:sldId id="269" r:id="rId6"/>
    <p:sldId id="271" r:id="rId7"/>
    <p:sldId id="270" r:id="rId8"/>
    <p:sldId id="273" r:id="rId9"/>
    <p:sldId id="272" r:id="rId10"/>
    <p:sldId id="257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FAF"/>
    <a:srgbClr val="0E58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72" autoAdjust="0"/>
    <p:restoredTop sz="96357" autoAdjust="0"/>
  </p:normalViewPr>
  <p:slideViewPr>
    <p:cSldViewPr snapToGrid="0">
      <p:cViewPr varScale="1">
        <p:scale>
          <a:sx n="45" d="100"/>
          <a:sy n="45" d="100"/>
        </p:scale>
        <p:origin x="-108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0E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CFC66B2-6677-4EFF-A6FC-EE95D4860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694"/>
            <a:ext cx="5653588" cy="5667829"/>
          </a:xfrm>
          <a:prstGeom prst="rect">
            <a:avLst/>
          </a:prstGeom>
          <a:solidFill>
            <a:srgbClr val="0E5856"/>
          </a:solidFill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25170B-4566-4747-8475-7972F091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1543" y="541792"/>
            <a:ext cx="8966335" cy="164986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вал 10">
            <a:extLst>
              <a:ext uri="{FF2B5EF4-FFF2-40B4-BE49-F238E27FC236}">
                <a16:creationId xmlns="" xmlns:a16="http://schemas.microsoft.com/office/drawing/2014/main" id="{7E345BD6-92E9-49B8-9198-3678484AFD8E}"/>
              </a:ext>
            </a:extLst>
          </p:cNvPr>
          <p:cNvSpPr/>
          <p:nvPr userDrawn="1"/>
        </p:nvSpPr>
        <p:spPr>
          <a:xfrm>
            <a:off x="6705600" y="4024544"/>
            <a:ext cx="5756585" cy="324597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1D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63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11AAC1-2B0B-4F78-A615-1D22138E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E02713-7F67-4F7F-8DC9-84B0D17E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F8964B-A6B6-42E3-956E-4B5A1D4A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E1631B-578C-4099-AC9B-C1E36032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275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732B36C-61AF-48B9-BE62-85D83F98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C7B2720-F456-44ED-8B11-037B755A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34B77D8-F133-4307-A65C-F42AFA4E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9966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B5AF2D-C3C4-4275-877B-A69EB628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530F1C-89B0-4946-80DD-013F848D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DC403B-5B02-46C0-8421-1512D1EC3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626DCD-589A-4F43-AC10-C9DEBD5C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54D32FB-251E-49CE-9042-38AE805A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EE0E483-DF34-4698-AFBB-1FACF96D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4937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06D206-6C06-468F-B3EE-35F00BE4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98A2121-3EED-4FD2-A303-A087C8964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EC992C9-7731-46F7-B941-CDA12C88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994D2F9-B93E-4D5E-8685-B88B7B6F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597B65-64FA-415A-9A6D-665D2E3A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C8452AD-8E5F-4E3C-B44E-1477F42E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392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FCA105-7396-4042-949F-4BB4F01B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0305344-C760-41F6-971B-8343E9BA1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2CC7EC-5ADD-4410-8137-BA62F04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2486BD-A629-461F-9C38-DD324318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B486AE-5A98-4CD4-A556-43D3E4B8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25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DA4135F-7957-42B2-9B27-50E3580C6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52B2DF-D02F-41B7-8869-3EB12369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AD7EF3-86EF-4B03-8EC2-B6E4D92B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C22819-1A7E-44AF-9436-871DE659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839652-8FAF-4705-B4AB-9A8E88D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376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2" y="365125"/>
            <a:ext cx="6541168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1825625"/>
            <a:ext cx="6541168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 descr="Изображение выглядит как стрел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FB4F2D5-5EBB-42C3-8788-7FDE05C59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0" y="0"/>
            <a:ext cx="4469946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="" xmlns:a16="http://schemas.microsoft.com/office/drawing/2014/main" id="{AF6658A2-1EE1-41BD-8478-D9D8818EAEC3}"/>
              </a:ext>
            </a:extLst>
          </p:cNvPr>
          <p:cNvSpPr/>
          <p:nvPr userDrawn="1"/>
        </p:nvSpPr>
        <p:spPr>
          <a:xfrm>
            <a:off x="9345529" y="5179492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="" xmlns:a16="http://schemas.microsoft.com/office/drawing/2014/main" id="{B5AD580D-0454-4657-9D42-7EBF5D66C8AD}"/>
              </a:ext>
            </a:extLst>
          </p:cNvPr>
          <p:cNvSpPr/>
          <p:nvPr userDrawn="1"/>
        </p:nvSpPr>
        <p:spPr>
          <a:xfrm rot="10800000">
            <a:off x="9223072" y="-1051185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414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1325563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4351338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3ABF52-87EF-4AE4-8AC9-0704A9F70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32" y="4586514"/>
            <a:ext cx="2339409" cy="233940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00C6E73-5953-4204-8DC9-494C3DE107EE}"/>
              </a:ext>
            </a:extLst>
          </p:cNvPr>
          <p:cNvSpPr/>
          <p:nvPr userDrawn="1"/>
        </p:nvSpPr>
        <p:spPr>
          <a:xfrm>
            <a:off x="-1253129" y="6062820"/>
            <a:ext cx="12700382" cy="1399744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47297 w 12700382"/>
              <a:gd name="connsiteY0" fmla="*/ 1007583 h 1401690"/>
              <a:gd name="connsiteX1" fmla="*/ 2180897 w 12700382"/>
              <a:gd name="connsiteY1" fmla="*/ 6099 h 1401690"/>
              <a:gd name="connsiteX2" fmla="*/ 5736897 w 12700382"/>
              <a:gd name="connsiteY2" fmla="*/ 456040 h 1401690"/>
              <a:gd name="connsiteX3" fmla="*/ 9815412 w 12700382"/>
              <a:gd name="connsiteY3" fmla="*/ 427012 h 1401690"/>
              <a:gd name="connsiteX4" fmla="*/ 12674726 w 12700382"/>
              <a:gd name="connsiteY4" fmla="*/ 1312383 h 1401690"/>
              <a:gd name="connsiteX5" fmla="*/ 4416097 w 12700382"/>
              <a:gd name="connsiteY5" fmla="*/ 1022097 h 1401690"/>
              <a:gd name="connsiteX6" fmla="*/ 47297 w 12700382"/>
              <a:gd name="connsiteY6" fmla="*/ 1007583 h 1401690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382" h="1399744">
                <a:moveTo>
                  <a:pt x="47297" y="1005637"/>
                </a:moveTo>
                <a:cubicBezTo>
                  <a:pt x="-325236" y="836304"/>
                  <a:pt x="1607582" y="67048"/>
                  <a:pt x="2180897" y="4153"/>
                </a:cubicBezTo>
                <a:cubicBezTo>
                  <a:pt x="2754212" y="-58742"/>
                  <a:pt x="4348364" y="616170"/>
                  <a:pt x="5736897" y="454094"/>
                </a:cubicBezTo>
                <a:cubicBezTo>
                  <a:pt x="7125430" y="292018"/>
                  <a:pt x="9271126" y="129943"/>
                  <a:pt x="9815412" y="425066"/>
                </a:cubicBezTo>
                <a:cubicBezTo>
                  <a:pt x="10359698" y="720189"/>
                  <a:pt x="12986783" y="1012894"/>
                  <a:pt x="12674726" y="1310437"/>
                </a:cubicBezTo>
                <a:cubicBezTo>
                  <a:pt x="12362669" y="1607980"/>
                  <a:pt x="6520668" y="1070951"/>
                  <a:pt x="4416097" y="1020151"/>
                </a:cubicBezTo>
                <a:cubicBezTo>
                  <a:pt x="2311526" y="969351"/>
                  <a:pt x="419830" y="1174970"/>
                  <a:pt x="47297" y="100563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="" xmlns:a16="http://schemas.microsoft.com/office/drawing/2014/main" id="{1D45B324-0C37-4799-91A5-22F772D83970}"/>
              </a:ext>
            </a:extLst>
          </p:cNvPr>
          <p:cNvSpPr/>
          <p:nvPr userDrawn="1"/>
        </p:nvSpPr>
        <p:spPr>
          <a:xfrm rot="10600676">
            <a:off x="-184424" y="-530946"/>
            <a:ext cx="13353297" cy="1766941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9033"/>
              <a:gd name="connsiteY0" fmla="*/ 1230288 h 1624395"/>
              <a:gd name="connsiteX1" fmla="*/ 2525840 w 12689033"/>
              <a:gd name="connsiteY1" fmla="*/ 25604 h 1624395"/>
              <a:gd name="connsiteX2" fmla="*/ 5718983 w 12689033"/>
              <a:gd name="connsiteY2" fmla="*/ 678745 h 1624395"/>
              <a:gd name="connsiteX3" fmla="*/ 10380649 w 12689033"/>
              <a:gd name="connsiteY3" fmla="*/ 872571 h 1624395"/>
              <a:gd name="connsiteX4" fmla="*/ 12656812 w 12689033"/>
              <a:gd name="connsiteY4" fmla="*/ 1535088 h 1624395"/>
              <a:gd name="connsiteX5" fmla="*/ 4398183 w 12689033"/>
              <a:gd name="connsiteY5" fmla="*/ 1244802 h 1624395"/>
              <a:gd name="connsiteX6" fmla="*/ 29383 w 12689033"/>
              <a:gd name="connsiteY6" fmla="*/ 1230288 h 1624395"/>
              <a:gd name="connsiteX0" fmla="*/ 29383 w 12692921"/>
              <a:gd name="connsiteY0" fmla="*/ 1229885 h 1623992"/>
              <a:gd name="connsiteX1" fmla="*/ 2525840 w 12692921"/>
              <a:gd name="connsiteY1" fmla="*/ 25201 h 1623992"/>
              <a:gd name="connsiteX2" fmla="*/ 5718983 w 12692921"/>
              <a:gd name="connsiteY2" fmla="*/ 678342 h 1623992"/>
              <a:gd name="connsiteX3" fmla="*/ 7873215 w 12692921"/>
              <a:gd name="connsiteY3" fmla="*/ 792341 h 1623992"/>
              <a:gd name="connsiteX4" fmla="*/ 10380649 w 12692921"/>
              <a:gd name="connsiteY4" fmla="*/ 872168 h 1623992"/>
              <a:gd name="connsiteX5" fmla="*/ 12656812 w 12692921"/>
              <a:gd name="connsiteY5" fmla="*/ 1534685 h 1623992"/>
              <a:gd name="connsiteX6" fmla="*/ 4398183 w 12692921"/>
              <a:gd name="connsiteY6" fmla="*/ 1244399 h 1623992"/>
              <a:gd name="connsiteX7" fmla="*/ 29383 w 12692921"/>
              <a:gd name="connsiteY7" fmla="*/ 1229885 h 1623992"/>
              <a:gd name="connsiteX0" fmla="*/ 29383 w 12692921"/>
              <a:gd name="connsiteY0" fmla="*/ 1228496 h 1622603"/>
              <a:gd name="connsiteX1" fmla="*/ 2525840 w 12692921"/>
              <a:gd name="connsiteY1" fmla="*/ 23812 h 1622603"/>
              <a:gd name="connsiteX2" fmla="*/ 5718983 w 12692921"/>
              <a:gd name="connsiteY2" fmla="*/ 676953 h 1622603"/>
              <a:gd name="connsiteX3" fmla="*/ 7308760 w 12692921"/>
              <a:gd name="connsiteY3" fmla="*/ 496491 h 1622603"/>
              <a:gd name="connsiteX4" fmla="*/ 10380649 w 12692921"/>
              <a:gd name="connsiteY4" fmla="*/ 870779 h 1622603"/>
              <a:gd name="connsiteX5" fmla="*/ 12656812 w 12692921"/>
              <a:gd name="connsiteY5" fmla="*/ 1533296 h 1622603"/>
              <a:gd name="connsiteX6" fmla="*/ 4398183 w 12692921"/>
              <a:gd name="connsiteY6" fmla="*/ 1243010 h 1622603"/>
              <a:gd name="connsiteX7" fmla="*/ 29383 w 12692921"/>
              <a:gd name="connsiteY7" fmla="*/ 1228496 h 1622603"/>
              <a:gd name="connsiteX0" fmla="*/ 29383 w 12692921"/>
              <a:gd name="connsiteY0" fmla="*/ 1234972 h 1629079"/>
              <a:gd name="connsiteX1" fmla="*/ 2525840 w 12692921"/>
              <a:gd name="connsiteY1" fmla="*/ 30288 h 1629079"/>
              <a:gd name="connsiteX2" fmla="*/ 4813689 w 12692921"/>
              <a:gd name="connsiteY2" fmla="*/ 500032 h 1629079"/>
              <a:gd name="connsiteX3" fmla="*/ 7308760 w 12692921"/>
              <a:gd name="connsiteY3" fmla="*/ 502967 h 1629079"/>
              <a:gd name="connsiteX4" fmla="*/ 10380649 w 12692921"/>
              <a:gd name="connsiteY4" fmla="*/ 877255 h 1629079"/>
              <a:gd name="connsiteX5" fmla="*/ 12656812 w 12692921"/>
              <a:gd name="connsiteY5" fmla="*/ 1539772 h 1629079"/>
              <a:gd name="connsiteX6" fmla="*/ 4398183 w 12692921"/>
              <a:gd name="connsiteY6" fmla="*/ 1249486 h 1629079"/>
              <a:gd name="connsiteX7" fmla="*/ 29383 w 12692921"/>
              <a:gd name="connsiteY7" fmla="*/ 1234972 h 1629079"/>
              <a:gd name="connsiteX0" fmla="*/ 29383 w 12692921"/>
              <a:gd name="connsiteY0" fmla="*/ 1236480 h 1630587"/>
              <a:gd name="connsiteX1" fmla="*/ 2525840 w 12692921"/>
              <a:gd name="connsiteY1" fmla="*/ 31796 h 1630587"/>
              <a:gd name="connsiteX2" fmla="*/ 4813689 w 12692921"/>
              <a:gd name="connsiteY2" fmla="*/ 501540 h 1630587"/>
              <a:gd name="connsiteX3" fmla="*/ 8038493 w 12692921"/>
              <a:gd name="connsiteY3" fmla="*/ 706759 h 1630587"/>
              <a:gd name="connsiteX4" fmla="*/ 10380649 w 12692921"/>
              <a:gd name="connsiteY4" fmla="*/ 878763 h 1630587"/>
              <a:gd name="connsiteX5" fmla="*/ 12656812 w 12692921"/>
              <a:gd name="connsiteY5" fmla="*/ 1541280 h 1630587"/>
              <a:gd name="connsiteX6" fmla="*/ 4398183 w 12692921"/>
              <a:gd name="connsiteY6" fmla="*/ 1250994 h 1630587"/>
              <a:gd name="connsiteX7" fmla="*/ 29383 w 12692921"/>
              <a:gd name="connsiteY7" fmla="*/ 1236480 h 1630587"/>
              <a:gd name="connsiteX0" fmla="*/ 83101 w 12746639"/>
              <a:gd name="connsiteY0" fmla="*/ 742243 h 1136350"/>
              <a:gd name="connsiteX1" fmla="*/ 1715784 w 12746639"/>
              <a:gd name="connsiteY1" fmla="*/ 141663 h 1136350"/>
              <a:gd name="connsiteX2" fmla="*/ 4867407 w 12746639"/>
              <a:gd name="connsiteY2" fmla="*/ 7303 h 1136350"/>
              <a:gd name="connsiteX3" fmla="*/ 8092211 w 12746639"/>
              <a:gd name="connsiteY3" fmla="*/ 212522 h 1136350"/>
              <a:gd name="connsiteX4" fmla="*/ 10434367 w 12746639"/>
              <a:gd name="connsiteY4" fmla="*/ 384526 h 1136350"/>
              <a:gd name="connsiteX5" fmla="*/ 12710530 w 12746639"/>
              <a:gd name="connsiteY5" fmla="*/ 1047043 h 1136350"/>
              <a:gd name="connsiteX6" fmla="*/ 4451901 w 12746639"/>
              <a:gd name="connsiteY6" fmla="*/ 756757 h 1136350"/>
              <a:gd name="connsiteX7" fmla="*/ 83101 w 12746639"/>
              <a:gd name="connsiteY7" fmla="*/ 742243 h 1136350"/>
              <a:gd name="connsiteX0" fmla="*/ 289259 w 12952797"/>
              <a:gd name="connsiteY0" fmla="*/ 1350001 h 1744108"/>
              <a:gd name="connsiteX1" fmla="*/ 757129 w 12952797"/>
              <a:gd name="connsiteY1" fmla="*/ 27566 h 1744108"/>
              <a:gd name="connsiteX2" fmla="*/ 5073565 w 12952797"/>
              <a:gd name="connsiteY2" fmla="*/ 615061 h 1744108"/>
              <a:gd name="connsiteX3" fmla="*/ 8298369 w 12952797"/>
              <a:gd name="connsiteY3" fmla="*/ 820280 h 1744108"/>
              <a:gd name="connsiteX4" fmla="*/ 10640525 w 12952797"/>
              <a:gd name="connsiteY4" fmla="*/ 992284 h 1744108"/>
              <a:gd name="connsiteX5" fmla="*/ 12916688 w 12952797"/>
              <a:gd name="connsiteY5" fmla="*/ 1654801 h 1744108"/>
              <a:gd name="connsiteX6" fmla="*/ 4658059 w 12952797"/>
              <a:gd name="connsiteY6" fmla="*/ 1364515 h 1744108"/>
              <a:gd name="connsiteX7" fmla="*/ 289259 w 12952797"/>
              <a:gd name="connsiteY7" fmla="*/ 1350001 h 1744108"/>
              <a:gd name="connsiteX0" fmla="*/ 289259 w 13352533"/>
              <a:gd name="connsiteY0" fmla="*/ 1350001 h 1765355"/>
              <a:gd name="connsiteX1" fmla="*/ 757129 w 13352533"/>
              <a:gd name="connsiteY1" fmla="*/ 27566 h 1765355"/>
              <a:gd name="connsiteX2" fmla="*/ 5073565 w 13352533"/>
              <a:gd name="connsiteY2" fmla="*/ 615061 h 1765355"/>
              <a:gd name="connsiteX3" fmla="*/ 8298369 w 13352533"/>
              <a:gd name="connsiteY3" fmla="*/ 820280 h 1765355"/>
              <a:gd name="connsiteX4" fmla="*/ 10640525 w 13352533"/>
              <a:gd name="connsiteY4" fmla="*/ 992284 h 1765355"/>
              <a:gd name="connsiteX5" fmla="*/ 13322405 w 13352533"/>
              <a:gd name="connsiteY5" fmla="*/ 1678352 h 1765355"/>
              <a:gd name="connsiteX6" fmla="*/ 4658059 w 13352533"/>
              <a:gd name="connsiteY6" fmla="*/ 1364515 h 1765355"/>
              <a:gd name="connsiteX7" fmla="*/ 289259 w 13352533"/>
              <a:gd name="connsiteY7" fmla="*/ 1350001 h 1765355"/>
              <a:gd name="connsiteX0" fmla="*/ 289259 w 13352533"/>
              <a:gd name="connsiteY0" fmla="*/ 1351587 h 1766941"/>
              <a:gd name="connsiteX1" fmla="*/ 757129 w 13352533"/>
              <a:gd name="connsiteY1" fmla="*/ 29152 h 1766941"/>
              <a:gd name="connsiteX2" fmla="*/ 5073565 w 13352533"/>
              <a:gd name="connsiteY2" fmla="*/ 616647 h 1766941"/>
              <a:gd name="connsiteX3" fmla="*/ 8167311 w 13352533"/>
              <a:gd name="connsiteY3" fmla="*/ 1075955 h 1766941"/>
              <a:gd name="connsiteX4" fmla="*/ 10640525 w 13352533"/>
              <a:gd name="connsiteY4" fmla="*/ 993870 h 1766941"/>
              <a:gd name="connsiteX5" fmla="*/ 13322405 w 13352533"/>
              <a:gd name="connsiteY5" fmla="*/ 1679938 h 1766941"/>
              <a:gd name="connsiteX6" fmla="*/ 4658059 w 13352533"/>
              <a:gd name="connsiteY6" fmla="*/ 1366101 h 1766941"/>
              <a:gd name="connsiteX7" fmla="*/ 289259 w 13352533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5556"/>
              <a:gd name="connsiteY0" fmla="*/ 1351587 h 1766941"/>
              <a:gd name="connsiteX1" fmla="*/ 757129 w 13355556"/>
              <a:gd name="connsiteY1" fmla="*/ 29152 h 1766941"/>
              <a:gd name="connsiteX2" fmla="*/ 5073565 w 13355556"/>
              <a:gd name="connsiteY2" fmla="*/ 616647 h 1766941"/>
              <a:gd name="connsiteX3" fmla="*/ 8167311 w 13355556"/>
              <a:gd name="connsiteY3" fmla="*/ 1075955 h 1766941"/>
              <a:gd name="connsiteX4" fmla="*/ 10640525 w 13355556"/>
              <a:gd name="connsiteY4" fmla="*/ 993870 h 1766941"/>
              <a:gd name="connsiteX5" fmla="*/ 13322405 w 13355556"/>
              <a:gd name="connsiteY5" fmla="*/ 1679938 h 1766941"/>
              <a:gd name="connsiteX6" fmla="*/ 4658059 w 13355556"/>
              <a:gd name="connsiteY6" fmla="*/ 1366101 h 1766941"/>
              <a:gd name="connsiteX7" fmla="*/ 289259 w 13355556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3297" h="1766941">
                <a:moveTo>
                  <a:pt x="289259" y="1351587"/>
                </a:moveTo>
                <a:cubicBezTo>
                  <a:pt x="-360896" y="1128762"/>
                  <a:pt x="212843" y="193647"/>
                  <a:pt x="757129" y="29152"/>
                </a:cubicBezTo>
                <a:cubicBezTo>
                  <a:pt x="1301415" y="-135343"/>
                  <a:pt x="3838535" y="442180"/>
                  <a:pt x="5073565" y="616647"/>
                </a:cubicBezTo>
                <a:cubicBezTo>
                  <a:pt x="6308595" y="791114"/>
                  <a:pt x="7352976" y="1186869"/>
                  <a:pt x="8167311" y="1075955"/>
                </a:cubicBezTo>
                <a:cubicBezTo>
                  <a:pt x="8991716" y="1048593"/>
                  <a:pt x="9781343" y="893206"/>
                  <a:pt x="10640525" y="993870"/>
                </a:cubicBezTo>
                <a:cubicBezTo>
                  <a:pt x="11499707" y="1094534"/>
                  <a:pt x="13634462" y="1382395"/>
                  <a:pt x="13322405" y="1679938"/>
                </a:cubicBezTo>
                <a:cubicBezTo>
                  <a:pt x="13010348" y="1977481"/>
                  <a:pt x="6830250" y="1420826"/>
                  <a:pt x="4658059" y="1366101"/>
                </a:cubicBezTo>
                <a:cubicBezTo>
                  <a:pt x="2485868" y="1311376"/>
                  <a:pt x="939414" y="1574412"/>
                  <a:pt x="289259" y="135158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14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5F171A1-0139-4B50-8376-E5A5B1DB2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0"/>
            <a:ext cx="5252357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="" xmlns:a16="http://schemas.microsoft.com/office/drawing/2014/main" id="{1AE9FA97-ABBB-452C-B3E1-F5D580D52865}"/>
              </a:ext>
            </a:extLst>
          </p:cNvPr>
          <p:cNvSpPr/>
          <p:nvPr userDrawn="1"/>
        </p:nvSpPr>
        <p:spPr>
          <a:xfrm>
            <a:off x="-1235385" y="509826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="" xmlns:a16="http://schemas.microsoft.com/office/drawing/2014/main" id="{8B183B4C-9457-49D5-9796-2FAA2DEE0652}"/>
              </a:ext>
            </a:extLst>
          </p:cNvPr>
          <p:cNvSpPr/>
          <p:nvPr userDrawn="1"/>
        </p:nvSpPr>
        <p:spPr>
          <a:xfrm rot="10800000">
            <a:off x="-1386870" y="-158377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6321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475761-FC2C-4DCF-ADDF-CF377C2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4C84EA-B301-46A7-9DFC-77BFA61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B9E56F-C5FA-4C73-AC68-4DE70DDD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364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19799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F8277F-592B-45E5-90DB-1C68EB6D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295A7BF-E6B9-47C5-A497-55A70551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8BDF78-0842-445A-92C7-B8DFB88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FDE3EA-A18A-4AAA-8475-D315053A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AFE13E-5CA5-4333-9C69-28DB28FE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83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6B66FE-6DA9-40D1-A0D2-7CF777E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592414-43FC-4EE2-9223-509BB6553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96C575C-A4B6-41BF-89E6-47C3151B9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9B5737-FD04-4406-95AF-DC74BB5A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5EBEB8-FAF2-48C1-9C8A-CBCAB7B7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D083D4-27D8-41F8-B32B-79334B37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6767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456930-CD20-4C2F-A84C-5B131D0B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69BC74-A6A9-4F3E-A1C8-8CC29F97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6F0EBE5-F7FB-4DB5-9B21-85CF16CF2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D359F3D-A604-41B2-8391-D069935F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3AAE855-9896-4189-BAC7-93BA6B77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92B2ED1-5410-4B05-99BD-F444BD42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D7650F7-64BC-4A82-A8E4-7EBEBACE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609C829-B1DD-47A9-B765-DC8C9A06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6929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1E1BF6-D173-479E-AB12-D910C558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50A84FC-8D03-43DB-90F0-5167DE52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A891CB-C8D0-48EC-B811-947D0314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992F-8A02-4D85-9650-26F6D4676BE5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461EDE-97C5-4C83-AB67-6AB970A2F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358892-41DE-43A2-B81B-F5F28EE7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="" xmlns:a16="http://schemas.microsoft.com/office/drawing/2014/main" id="{7441A85C-09F1-4129-ACAA-D798CB8E986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24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phys-ege.sdamgia.ru/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ege.fipi.ru/ban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1543" y="541792"/>
            <a:ext cx="8966335" cy="27641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качественных задач № 21 ЕГЭ по физике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04692" y="5326352"/>
            <a:ext cx="5387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                </a:t>
            </a:r>
            <a:r>
              <a:rPr lang="ru-RU" sz="2800" dirty="0" err="1" smtClean="0"/>
              <a:t>Борякина</a:t>
            </a:r>
            <a:r>
              <a:rPr lang="ru-RU" sz="2800" dirty="0" smtClean="0"/>
              <a:t> </a:t>
            </a:r>
            <a:r>
              <a:rPr lang="ru-RU" sz="2800" dirty="0" smtClean="0"/>
              <a:t>Н.В.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учитель </a:t>
            </a:r>
            <a:r>
              <a:rPr lang="ru-RU" sz="2800" dirty="0" smtClean="0"/>
              <a:t>ГБОУ СОШ с. Утевка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20C4189-EA14-4ED4-B344-4376A326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68" y="379193"/>
            <a:ext cx="10657114" cy="1325563"/>
          </a:xfrm>
        </p:spPr>
        <p:txBody>
          <a:bodyPr/>
          <a:lstStyle/>
          <a:p>
            <a:r>
              <a:rPr lang="ru-RU" dirty="0" smtClean="0"/>
              <a:t>Материалы для подготовки к решению качественных задач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2CC3EA5-F86C-420D-97A4-5B7447265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Font typeface="Verdana" pitchFamily="34" charset="0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Тульчинский</a:t>
            </a:r>
            <a:r>
              <a:rPr lang="ru-RU" dirty="0" smtClean="0">
                <a:solidFill>
                  <a:schemeClr val="tx1"/>
                </a:solidFill>
              </a:rPr>
              <a:t> М.Е. Качественные задачи по физике для средней школы (любое издание).</a:t>
            </a:r>
          </a:p>
          <a:p>
            <a:pPr>
              <a:spcBef>
                <a:spcPct val="0"/>
              </a:spcBef>
              <a:buFont typeface="Verdana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Марон А.Е., Марон Е.А. Качественные задачи по физике: 7-9 классы. – М.: просвещение, 2006.</a:t>
            </a:r>
          </a:p>
          <a:p>
            <a:pPr>
              <a:spcBef>
                <a:spcPct val="0"/>
              </a:spcBef>
              <a:buFont typeface="Verdana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Новиков С.М. Электромагнитная индукция: Качественные (логические) задачи. – М.: Чистые пруды, 2007.</a:t>
            </a:r>
          </a:p>
          <a:p>
            <a:pPr>
              <a:spcBef>
                <a:spcPct val="0"/>
              </a:spcBef>
              <a:buFont typeface="Verdana" pitchFamily="34" charset="0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Меледин</a:t>
            </a:r>
            <a:r>
              <a:rPr lang="ru-RU" dirty="0" smtClean="0">
                <a:solidFill>
                  <a:schemeClr val="tx1"/>
                </a:solidFill>
              </a:rPr>
              <a:t> Г.В.  Физика в задачах – М.: Наука, 1994.  - Гл. </a:t>
            </a:r>
            <a:r>
              <a:rPr lang="en-US" dirty="0" smtClean="0">
                <a:solidFill>
                  <a:schemeClr val="tx1"/>
                </a:solidFill>
              </a:rPr>
              <a:t>VI</a:t>
            </a:r>
            <a:r>
              <a:rPr lang="ru-RU" dirty="0" smtClean="0">
                <a:solidFill>
                  <a:schemeClr val="tx1"/>
                </a:solidFill>
              </a:rPr>
              <a:t>.  Задачи-демонстрации.</a:t>
            </a:r>
          </a:p>
          <a:p>
            <a:pPr>
              <a:spcBef>
                <a:spcPct val="0"/>
              </a:spcBef>
              <a:buFont typeface="Verdana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Фурсов В.К. Задачи-вопросы по физике.- М.: Просвещение, 1977.</a:t>
            </a:r>
          </a:p>
          <a:p>
            <a:pPr>
              <a:spcBef>
                <a:spcPct val="0"/>
              </a:spcBef>
              <a:buFont typeface="Verdana" pitchFamily="34" charset="0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Гельфгат</a:t>
            </a:r>
            <a:r>
              <a:rPr lang="ru-RU" dirty="0" smtClean="0">
                <a:solidFill>
                  <a:schemeClr val="tx1"/>
                </a:solidFill>
              </a:rPr>
              <a:t> И.М., </a:t>
            </a:r>
            <a:r>
              <a:rPr lang="ru-RU" dirty="0" err="1" smtClean="0">
                <a:solidFill>
                  <a:schemeClr val="tx1"/>
                </a:solidFill>
              </a:rPr>
              <a:t>Генденштейн</a:t>
            </a:r>
            <a:r>
              <a:rPr lang="ru-RU" dirty="0" smtClean="0">
                <a:solidFill>
                  <a:schemeClr val="tx1"/>
                </a:solidFill>
              </a:rPr>
              <a:t> Л.Э., </a:t>
            </a:r>
            <a:r>
              <a:rPr lang="ru-RU" dirty="0" err="1" smtClean="0">
                <a:solidFill>
                  <a:schemeClr val="tx1"/>
                </a:solidFill>
              </a:rPr>
              <a:t>Кирик</a:t>
            </a:r>
            <a:r>
              <a:rPr lang="ru-RU" dirty="0" smtClean="0">
                <a:solidFill>
                  <a:schemeClr val="tx1"/>
                </a:solidFill>
              </a:rPr>
              <a:t> Л.А. 1001 задача по физике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любое издание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0"/>
              </a:spcBef>
              <a:buFont typeface="Verdana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Единый государственный экзамен: Контрольно-измерительные материалы; Федеральный банк тестовых заданий  (открытый сегмент)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Электронный ресурс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ru-RU" dirty="0" smtClean="0">
                <a:solidFill>
                  <a:schemeClr val="tx1"/>
                </a:solidFill>
              </a:rPr>
              <a:t> Режим доступа: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https://ege.fipi.ru/bank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Verdana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Обучающая система Дмитрия Гущина 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Электронный ресурс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ru-RU" dirty="0" smtClean="0">
                <a:solidFill>
                  <a:schemeClr val="tx1"/>
                </a:solidFill>
              </a:rPr>
              <a:t> Режим доступа: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https://phys-ege.sdamgia.ru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585606">
            <a:off x="9692053" y="462721"/>
            <a:ext cx="91598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23370">
            <a:off x="11024141" y="485433"/>
            <a:ext cx="901700" cy="1444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9989216" y="1951819"/>
            <a:ext cx="1781175" cy="238125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65428">
            <a:off x="10880235" y="4342608"/>
            <a:ext cx="110909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293506">
            <a:off x="9735512" y="4271409"/>
            <a:ext cx="1065511" cy="16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52750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9F28181-CAC9-4755-AE9D-08F13E4BB81A}"/>
              </a:ext>
            </a:extLst>
          </p:cNvPr>
          <p:cNvSpPr/>
          <p:nvPr/>
        </p:nvSpPr>
        <p:spPr>
          <a:xfrm>
            <a:off x="3699802" y="2222695"/>
            <a:ext cx="4825219" cy="3277773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68B983CA-DBC8-4CCA-AEE1-64070325D8A0}"/>
              </a:ext>
            </a:extLst>
          </p:cNvPr>
          <p:cNvSpPr txBox="1">
            <a:spLocks/>
          </p:cNvSpPr>
          <p:nvPr/>
        </p:nvSpPr>
        <p:spPr>
          <a:xfrm>
            <a:off x="3334872" y="1548148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200" b="1" dirty="0" smtClean="0">
              <a:solidFill>
                <a:srgbClr val="0E5856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0E5856"/>
                </a:solidFill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0E5856"/>
                </a:solidFill>
              </a:rPr>
              <a:t>ЗА</a:t>
            </a:r>
          </a:p>
          <a:p>
            <a:pPr algn="ctr"/>
            <a:r>
              <a:rPr lang="ru-RU" sz="6000" b="1" dirty="0" smtClean="0">
                <a:solidFill>
                  <a:srgbClr val="0E5856"/>
                </a:solidFill>
              </a:rPr>
              <a:t>ВНИМАНИЕ</a:t>
            </a:r>
            <a:endParaRPr lang="ru-RU" sz="6000" b="1" dirty="0" smtClean="0">
              <a:solidFill>
                <a:srgbClr val="0E5856"/>
              </a:solidFill>
            </a:endParaRPr>
          </a:p>
          <a:p>
            <a:pPr algn="ctr"/>
            <a:endParaRPr lang="ru-RU" sz="7200" b="1" dirty="0">
              <a:solidFill>
                <a:srgbClr val="0E5856"/>
              </a:solidFill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06D1C50A-7B93-45C8-AF46-F64ABAA4E34E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0E5856"/>
                </a:solidFill>
              </a:rPr>
              <a:t>. </a:t>
            </a:r>
            <a:endParaRPr lang="ru-RU" sz="1600" dirty="0">
              <a:solidFill>
                <a:srgbClr val="0E585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474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87AABF-CDE8-412E-A272-46CECF69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 решения качественных задач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5547BFC-AF12-4557-A2A7-601090304A4A}"/>
              </a:ext>
            </a:extLst>
          </p:cNvPr>
          <p:cNvSpPr/>
          <p:nvPr/>
        </p:nvSpPr>
        <p:spPr>
          <a:xfrm>
            <a:off x="423182" y="2166425"/>
            <a:ext cx="3178147" cy="326789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200" b="1" dirty="0" smtClean="0"/>
          </a:p>
          <a:p>
            <a:pPr lvl="0"/>
            <a:endParaRPr lang="ru-RU" sz="3200" b="1" dirty="0" smtClean="0"/>
          </a:p>
          <a:p>
            <a:pPr lvl="0"/>
            <a:endParaRPr lang="ru-RU" sz="3200" b="1" dirty="0" smtClean="0"/>
          </a:p>
          <a:p>
            <a:pPr lvl="0"/>
            <a:r>
              <a:rPr lang="ru-RU" sz="3200" b="1" dirty="0" smtClean="0"/>
              <a:t>  Эвристический</a:t>
            </a:r>
            <a:endParaRPr lang="ru-RU" sz="3200" b="1" dirty="0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F71869CE-407F-45D3-9DE9-68977307BCE3}"/>
              </a:ext>
            </a:extLst>
          </p:cNvPr>
          <p:cNvSpPr/>
          <p:nvPr/>
        </p:nvSpPr>
        <p:spPr>
          <a:xfrm>
            <a:off x="1489982" y="1490439"/>
            <a:ext cx="733425" cy="733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28FF80-9C4D-4D53-929A-757A5EA0047F}"/>
              </a:ext>
            </a:extLst>
          </p:cNvPr>
          <p:cNvSpPr txBox="1"/>
          <p:nvPr/>
        </p:nvSpPr>
        <p:spPr>
          <a:xfrm>
            <a:off x="1378634" y="1448971"/>
            <a:ext cx="914400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E5856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2480667-4108-4B65-AD8E-44E4B27766B4}"/>
              </a:ext>
            </a:extLst>
          </p:cNvPr>
          <p:cNvSpPr/>
          <p:nvPr/>
        </p:nvSpPr>
        <p:spPr>
          <a:xfrm>
            <a:off x="3782551" y="2138289"/>
            <a:ext cx="3645191" cy="3310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r>
              <a:rPr lang="ru-RU" sz="3200" b="1" dirty="0" smtClean="0"/>
              <a:t>    Графический</a:t>
            </a:r>
            <a:endParaRPr lang="ru-RU" sz="3200" b="1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6DB228DB-872A-4E25-859E-2AB3A0BDD5C1}"/>
              </a:ext>
            </a:extLst>
          </p:cNvPr>
          <p:cNvSpPr txBox="1">
            <a:spLocks/>
          </p:cNvSpPr>
          <p:nvPr/>
        </p:nvSpPr>
        <p:spPr>
          <a:xfrm>
            <a:off x="3796618" y="2691921"/>
            <a:ext cx="325129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C720456E-55AF-4E49-A50C-61A853FA919E}"/>
              </a:ext>
            </a:extLst>
          </p:cNvPr>
          <p:cNvSpPr/>
          <p:nvPr/>
        </p:nvSpPr>
        <p:spPr>
          <a:xfrm>
            <a:off x="4835284" y="1377898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2D3EB3-895E-4042-9E7D-F377B8EEFCAA}"/>
              </a:ext>
            </a:extLst>
          </p:cNvPr>
          <p:cNvSpPr txBox="1"/>
          <p:nvPr/>
        </p:nvSpPr>
        <p:spPr>
          <a:xfrm>
            <a:off x="4872945" y="142083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297B637-2167-4329-BC8B-E4D6DD00BFCF}"/>
              </a:ext>
            </a:extLst>
          </p:cNvPr>
          <p:cNvSpPr/>
          <p:nvPr/>
        </p:nvSpPr>
        <p:spPr>
          <a:xfrm>
            <a:off x="7685090" y="2166424"/>
            <a:ext cx="3934823" cy="32960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r>
              <a:rPr lang="ru-RU" sz="3200" b="1" dirty="0" smtClean="0"/>
              <a:t>Экспериментальный</a:t>
            </a:r>
            <a:endParaRPr lang="ru-RU" sz="3200" dirty="0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9A9CD316-D853-4EC2-9962-E108B2ACDD66}"/>
              </a:ext>
            </a:extLst>
          </p:cNvPr>
          <p:cNvSpPr txBox="1">
            <a:spLocks/>
          </p:cNvSpPr>
          <p:nvPr/>
        </p:nvSpPr>
        <p:spPr>
          <a:xfrm>
            <a:off x="7220857" y="26919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C97B44A2-847E-44A5-A220-3916F6ACE60D}"/>
              </a:ext>
            </a:extLst>
          </p:cNvPr>
          <p:cNvSpPr/>
          <p:nvPr/>
        </p:nvSpPr>
        <p:spPr>
          <a:xfrm>
            <a:off x="9202058" y="1391965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0CA29A7-4254-49CB-8E9B-DFC798088509}"/>
              </a:ext>
            </a:extLst>
          </p:cNvPr>
          <p:cNvSpPr txBox="1"/>
          <p:nvPr/>
        </p:nvSpPr>
        <p:spPr>
          <a:xfrm>
            <a:off x="8918917" y="1392702"/>
            <a:ext cx="130829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A7A4120F-1AE5-4E32-9B47-7AB16AF32C00}"/>
              </a:ext>
            </a:extLst>
          </p:cNvPr>
          <p:cNvSpPr txBox="1">
            <a:spLocks/>
          </p:cNvSpPr>
          <p:nvPr/>
        </p:nvSpPr>
        <p:spPr>
          <a:xfrm>
            <a:off x="448578" y="26919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503" y="2208629"/>
            <a:ext cx="2897945" cy="1913205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4164040" y="2189542"/>
            <a:ext cx="2785402" cy="1925257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8314006" y="2321169"/>
            <a:ext cx="2700997" cy="1969477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4196571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9272D14-CF7E-49D3-A057-1F257AEF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1E45BBA-9125-4242-A229-3A1E8447D638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0E585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767260-67BD-47AB-A93A-11A6021556E6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405" y="-276151"/>
            <a:ext cx="81819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3545" y="2658794"/>
            <a:ext cx="7863840" cy="419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1053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23" y="508248"/>
            <a:ext cx="9495692" cy="559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9" y="295422"/>
            <a:ext cx="6117919" cy="57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8597" y="0"/>
            <a:ext cx="5833403" cy="433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4529" y="4318783"/>
            <a:ext cx="5847471" cy="25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4616"/>
            <a:ext cx="561097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008" y="657958"/>
            <a:ext cx="6274191" cy="411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585"/>
            <a:ext cx="6280203" cy="57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462" y="362464"/>
            <a:ext cx="5861538" cy="516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055" y="5317588"/>
            <a:ext cx="5945944" cy="15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56" y="376021"/>
            <a:ext cx="5013049" cy="608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6538" y="323557"/>
            <a:ext cx="4921862" cy="606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02191"/>
            <a:ext cx="6091311" cy="412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350" y="675248"/>
            <a:ext cx="6161650" cy="388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105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Решение качественных задач № 21 ЕГЭ по физике </vt:lpstr>
      <vt:lpstr>Приемы решения качественных задач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Материалы для подготовки к решению качественных задач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Дом</cp:lastModifiedBy>
  <cp:revision>36</cp:revision>
  <dcterms:created xsi:type="dcterms:W3CDTF">2021-05-07T13:17:58Z</dcterms:created>
  <dcterms:modified xsi:type="dcterms:W3CDTF">2024-03-24T16:48:19Z</dcterms:modified>
</cp:coreProperties>
</file>