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1" r:id="rId5"/>
    <p:sldId id="257" r:id="rId6"/>
    <p:sldId id="271" r:id="rId7"/>
    <p:sldId id="258" r:id="rId8"/>
    <p:sldId id="260" r:id="rId9"/>
    <p:sldId id="263" r:id="rId10"/>
    <p:sldId id="262" r:id="rId11"/>
    <p:sldId id="264" r:id="rId12"/>
    <p:sldId id="265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42796-3EE0-45F0-9A1C-9122800F838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6F28DE-B292-40D2-B2BB-B6CF6B3CF49F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применения современных технологий</a:t>
          </a:r>
        </a:p>
      </dgm:t>
    </dgm:pt>
    <dgm:pt modelId="{4D9764B9-AF1B-485E-A472-2C02A36FCF53}" type="parTrans" cxnId="{8C14C4EF-2F7A-48BA-BAC1-AB6265170B6B}">
      <dgm:prSet/>
      <dgm:spPr/>
      <dgm:t>
        <a:bodyPr/>
        <a:lstStyle/>
        <a:p>
          <a:endParaRPr lang="ru-RU"/>
        </a:p>
      </dgm:t>
    </dgm:pt>
    <dgm:pt modelId="{B856FE3E-8B51-44C7-B7D3-B736F255BC98}" type="sibTrans" cxnId="{8C14C4EF-2F7A-48BA-BAC1-AB6265170B6B}">
      <dgm:prSet/>
      <dgm:spPr/>
      <dgm:t>
        <a:bodyPr/>
        <a:lstStyle/>
        <a:p>
          <a:endParaRPr lang="ru-RU"/>
        </a:p>
      </dgm:t>
    </dgm:pt>
    <dgm:pt modelId="{1BABE3B7-C2D0-4665-A4D4-C1568FCA9030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уровневой дифференциации </a:t>
          </a:r>
        </a:p>
      </dgm:t>
    </dgm:pt>
    <dgm:pt modelId="{D814B6E4-5911-4EEE-8043-FD1762D9623F}" type="parTrans" cxnId="{62C725FA-7F74-49BC-BA1F-BE828BEDDFAC}">
      <dgm:prSet/>
      <dgm:spPr/>
      <dgm:t>
        <a:bodyPr/>
        <a:lstStyle/>
        <a:p>
          <a:endParaRPr lang="ru-RU"/>
        </a:p>
      </dgm:t>
    </dgm:pt>
    <dgm:pt modelId="{33EB0C17-377B-4D7A-9BC1-C42BCA6644CE}" type="sibTrans" cxnId="{62C725FA-7F74-49BC-BA1F-BE828BEDDFAC}">
      <dgm:prSet/>
      <dgm:spPr/>
      <dgm:t>
        <a:bodyPr/>
        <a:lstStyle/>
        <a:p>
          <a:endParaRPr lang="ru-RU"/>
        </a:p>
      </dgm:t>
    </dgm:pt>
    <dgm:pt modelId="{A7FD2F1F-7FEB-40A9-915C-2427CAA59043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ИКТ</a:t>
          </a:r>
        </a:p>
      </dgm:t>
    </dgm:pt>
    <dgm:pt modelId="{C84CE8CD-62EB-4360-91DF-EA64F8C0A737}" type="parTrans" cxnId="{B2F0B405-4368-42DD-8B87-45411701CB87}">
      <dgm:prSet/>
      <dgm:spPr/>
      <dgm:t>
        <a:bodyPr/>
        <a:lstStyle/>
        <a:p>
          <a:endParaRPr lang="ru-RU"/>
        </a:p>
      </dgm:t>
    </dgm:pt>
    <dgm:pt modelId="{60147A85-7D7D-4992-88D7-F7AFCFCE082E}" type="sibTrans" cxnId="{B2F0B405-4368-42DD-8B87-45411701CB87}">
      <dgm:prSet/>
      <dgm:spPr/>
      <dgm:t>
        <a:bodyPr/>
        <a:lstStyle/>
        <a:p>
          <a:endParaRPr lang="ru-RU" dirty="0"/>
        </a:p>
      </dgm:t>
    </dgm:pt>
    <dgm:pt modelId="{DA78EDF4-97AC-408B-AD4E-61D94524F8F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Игровые технологии </a:t>
          </a:r>
        </a:p>
      </dgm:t>
    </dgm:pt>
    <dgm:pt modelId="{F47542A1-F298-4188-87F3-4483EE4DB007}" type="parTrans" cxnId="{1D59593E-D13A-48EB-9689-17633B9C48F7}">
      <dgm:prSet/>
      <dgm:spPr/>
      <dgm:t>
        <a:bodyPr/>
        <a:lstStyle/>
        <a:p>
          <a:endParaRPr lang="ru-RU"/>
        </a:p>
      </dgm:t>
    </dgm:pt>
    <dgm:pt modelId="{7C1D9046-E96B-4A99-9025-E2818CA0F5EA}" type="sibTrans" cxnId="{1D59593E-D13A-48EB-9689-17633B9C48F7}">
      <dgm:prSet/>
      <dgm:spPr/>
      <dgm:t>
        <a:bodyPr/>
        <a:lstStyle/>
        <a:p>
          <a:endParaRPr lang="ru-RU"/>
        </a:p>
      </dgm:t>
    </dgm:pt>
    <dgm:pt modelId="{9A3D23BF-9DDA-4134-9509-EE2976580DC8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Здоровьесберегающие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технологии </a:t>
          </a:r>
        </a:p>
      </dgm:t>
    </dgm:pt>
    <dgm:pt modelId="{602D85A0-4164-4CA3-9F49-EC77CDE01A1A}" type="parTrans" cxnId="{554EDC3C-53D6-4D0B-B432-5A96D63065F5}">
      <dgm:prSet/>
      <dgm:spPr/>
      <dgm:t>
        <a:bodyPr/>
        <a:lstStyle/>
        <a:p>
          <a:endParaRPr lang="ru-RU"/>
        </a:p>
      </dgm:t>
    </dgm:pt>
    <dgm:pt modelId="{3C731CC1-A5A4-4D76-BF12-E1845163BD55}" type="sibTrans" cxnId="{554EDC3C-53D6-4D0B-B432-5A96D63065F5}">
      <dgm:prSet/>
      <dgm:spPr/>
      <dgm:t>
        <a:bodyPr/>
        <a:lstStyle/>
        <a:p>
          <a:endParaRPr lang="ru-RU"/>
        </a:p>
      </dgm:t>
    </dgm:pt>
    <dgm:pt modelId="{CD5AB176-6AAA-4632-A6C0-0F44C09E2BCF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и исследовательская деятельность </a:t>
          </a:r>
        </a:p>
      </dgm:t>
    </dgm:pt>
    <dgm:pt modelId="{857427C4-6419-4126-9AD3-189D130EFD2F}" type="parTrans" cxnId="{F66E5240-6E3B-4DF7-99D4-1F210682144E}">
      <dgm:prSet/>
      <dgm:spPr/>
      <dgm:t>
        <a:bodyPr/>
        <a:lstStyle/>
        <a:p>
          <a:endParaRPr lang="ru-RU"/>
        </a:p>
      </dgm:t>
    </dgm:pt>
    <dgm:pt modelId="{2C854DDD-C6AF-4F88-B682-B589016007CC}" type="sibTrans" cxnId="{F66E5240-6E3B-4DF7-99D4-1F210682144E}">
      <dgm:prSet/>
      <dgm:spPr/>
      <dgm:t>
        <a:bodyPr/>
        <a:lstStyle/>
        <a:p>
          <a:endParaRPr lang="ru-RU"/>
        </a:p>
      </dgm:t>
    </dgm:pt>
    <dgm:pt modelId="{59BE8BD5-A032-4EA6-A576-424E58144AF2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и личностно-ориентированные технологии </a:t>
          </a:r>
        </a:p>
      </dgm:t>
    </dgm:pt>
    <dgm:pt modelId="{9FC300F7-77C8-45F5-8A0A-AA44ADABB089}" type="parTrans" cxnId="{5E42BF3F-024B-4009-9703-99A5630E6001}">
      <dgm:prSet/>
      <dgm:spPr/>
      <dgm:t>
        <a:bodyPr/>
        <a:lstStyle/>
        <a:p>
          <a:endParaRPr lang="ru-RU"/>
        </a:p>
      </dgm:t>
    </dgm:pt>
    <dgm:pt modelId="{18E7E3AC-D472-4712-B1F4-83C710A388EA}" type="sibTrans" cxnId="{5E42BF3F-024B-4009-9703-99A5630E6001}">
      <dgm:prSet/>
      <dgm:spPr/>
      <dgm:t>
        <a:bodyPr/>
        <a:lstStyle/>
        <a:p>
          <a:endParaRPr lang="ru-RU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73DA193-66CD-4DFA-9D04-4B0A3CE5E5A3}" type="pres">
      <dgm:prSet presAssocID="{56C42796-3EE0-45F0-9A1C-9122800F838C}" presName="cycle" presStyleCnt="0">
        <dgm:presLayoutVars>
          <dgm:dir/>
          <dgm:resizeHandles val="exact"/>
        </dgm:presLayoutVars>
      </dgm:prSet>
      <dgm:spPr/>
    </dgm:pt>
    <dgm:pt modelId="{14FCF03C-7347-42BF-8755-21BCDA2C2552}" type="pres">
      <dgm:prSet presAssocID="{A76F28DE-B292-40D2-B2BB-B6CF6B3CF49F}" presName="node" presStyleLbl="node1" presStyleIdx="0" presStyleCnt="7" custScaleX="210602" custScaleY="187336" custRadScaleRad="38869" custRadScaleInc="-58229">
        <dgm:presLayoutVars>
          <dgm:bulletEnabled val="1"/>
        </dgm:presLayoutVars>
      </dgm:prSet>
      <dgm:spPr/>
    </dgm:pt>
    <dgm:pt modelId="{D5233A31-0E99-4E7F-8FD1-FFDDF6CB9A26}" type="pres">
      <dgm:prSet presAssocID="{B856FE3E-8B51-44C7-B7D3-B736F255BC98}" presName="sibTrans" presStyleLbl="sibTrans2D1" presStyleIdx="0" presStyleCnt="7" custScaleX="161789"/>
      <dgm:spPr/>
    </dgm:pt>
    <dgm:pt modelId="{2071C16D-C1C3-4E0E-93FC-9C1BF43EB735}" type="pres">
      <dgm:prSet presAssocID="{B856FE3E-8B51-44C7-B7D3-B736F255BC98}" presName="connectorText" presStyleLbl="sibTrans2D1" presStyleIdx="0" presStyleCnt="7"/>
      <dgm:spPr/>
    </dgm:pt>
    <dgm:pt modelId="{1F354D8B-EADB-43FA-BD31-8E1127D5ADF9}" type="pres">
      <dgm:prSet presAssocID="{CD5AB176-6AAA-4632-A6C0-0F44C09E2BCF}" presName="node" presStyleLbl="node1" presStyleIdx="1" presStyleCnt="7" custScaleX="171230" custScaleY="155890" custRadScaleRad="144220" custRadScaleInc="-30647">
        <dgm:presLayoutVars>
          <dgm:bulletEnabled val="1"/>
        </dgm:presLayoutVars>
      </dgm:prSet>
      <dgm:spPr/>
    </dgm:pt>
    <dgm:pt modelId="{935A9677-F7D6-4E5F-A73D-3215314A7ED2}" type="pres">
      <dgm:prSet presAssocID="{2C854DDD-C6AF-4F88-B682-B589016007CC}" presName="sibTrans" presStyleLbl="sibTrans2D1" presStyleIdx="1" presStyleCnt="7" custAng="18016788" custScaleX="292628" custScaleY="85294" custLinFactX="-200000" custLinFactY="71643" custLinFactNeighborX="-204068" custLinFactNeighborY="100000"/>
      <dgm:spPr/>
    </dgm:pt>
    <dgm:pt modelId="{19081916-FA4B-48C8-891D-0A264BB96B52}" type="pres">
      <dgm:prSet presAssocID="{2C854DDD-C6AF-4F88-B682-B589016007CC}" presName="connectorText" presStyleLbl="sibTrans2D1" presStyleIdx="1" presStyleCnt="7"/>
      <dgm:spPr/>
    </dgm:pt>
    <dgm:pt modelId="{5E731988-9128-465F-94E2-5A7DBAFAFCA5}" type="pres">
      <dgm:prSet presAssocID="{9A3D23BF-9DDA-4134-9509-EE2976580DC8}" presName="node" presStyleLbl="node1" presStyleIdx="2" presStyleCnt="7" custScaleX="186792" custScaleY="178674" custRadScaleRad="146386" custRadScaleInc="-48702">
        <dgm:presLayoutVars>
          <dgm:bulletEnabled val="1"/>
        </dgm:presLayoutVars>
      </dgm:prSet>
      <dgm:spPr/>
    </dgm:pt>
    <dgm:pt modelId="{204AFB32-EC72-43F6-815A-82433A7D09A7}" type="pres">
      <dgm:prSet presAssocID="{3C731CC1-A5A4-4D76-BF12-E1845163BD55}" presName="sibTrans" presStyleLbl="sibTrans2D1" presStyleIdx="2" presStyleCnt="7" custAng="16624367" custScaleX="1211521" custScaleY="97249" custLinFactX="-1700000" custLinFactY="-51104" custLinFactNeighborX="-1775433" custLinFactNeighborY="-100000"/>
      <dgm:spPr/>
    </dgm:pt>
    <dgm:pt modelId="{24051A92-3DA2-4DCF-8BE5-64D4DAC991C3}" type="pres">
      <dgm:prSet presAssocID="{3C731CC1-A5A4-4D76-BF12-E1845163BD55}" presName="connectorText" presStyleLbl="sibTrans2D1" presStyleIdx="2" presStyleCnt="7"/>
      <dgm:spPr/>
    </dgm:pt>
    <dgm:pt modelId="{3D3CFB4D-3961-4ABF-8D87-9D2617ABDD1E}" type="pres">
      <dgm:prSet presAssocID="{DA78EDF4-97AC-408B-AD4E-61D94524F8F1}" presName="node" presStyleLbl="node1" presStyleIdx="3" presStyleCnt="7" custScaleX="160877" custScaleY="154521" custRadScaleRad="97898" custRadScaleInc="-59862">
        <dgm:presLayoutVars>
          <dgm:bulletEnabled val="1"/>
        </dgm:presLayoutVars>
      </dgm:prSet>
      <dgm:spPr/>
    </dgm:pt>
    <dgm:pt modelId="{2B8537D3-883E-4AF7-AC76-408007B5A4C8}" type="pres">
      <dgm:prSet presAssocID="{7C1D9046-E96B-4A99-9025-E2818CA0F5EA}" presName="sibTrans" presStyleLbl="sibTrans2D1" presStyleIdx="3" presStyleCnt="7" custAng="17222629" custScaleX="923508" custScaleY="84567" custLinFactX="-1145889" custLinFactY="-100000" custLinFactNeighborX="-1200000" custLinFactNeighborY="-164332"/>
      <dgm:spPr/>
    </dgm:pt>
    <dgm:pt modelId="{43504422-1178-4945-BBC7-7D5F6D407D24}" type="pres">
      <dgm:prSet presAssocID="{7C1D9046-E96B-4A99-9025-E2818CA0F5EA}" presName="connectorText" presStyleLbl="sibTrans2D1" presStyleIdx="3" presStyleCnt="7"/>
      <dgm:spPr/>
    </dgm:pt>
    <dgm:pt modelId="{2719081C-BC44-4CDE-9CBC-26AE14D3AD3F}" type="pres">
      <dgm:prSet presAssocID="{59BE8BD5-A032-4EA6-A576-424E58144AF2}" presName="node" presStyleLbl="node1" presStyleIdx="4" presStyleCnt="7" custScaleX="170365" custScaleY="161910" custRadScaleRad="84719" custRadScaleInc="-6497">
        <dgm:presLayoutVars>
          <dgm:bulletEnabled val="1"/>
        </dgm:presLayoutVars>
      </dgm:prSet>
      <dgm:spPr/>
    </dgm:pt>
    <dgm:pt modelId="{777979F8-15F8-43FF-BDB7-FB3C0F0036B0}" type="pres">
      <dgm:prSet presAssocID="{18E7E3AC-D472-4712-B1F4-83C710A388EA}" presName="sibTrans" presStyleLbl="sibTrans2D1" presStyleIdx="4" presStyleCnt="7" custAng="9657241" custScaleX="1038236" custScaleY="88012" custLinFactX="3500000" custLinFactY="-200000" custLinFactNeighborX="3536769" custLinFactNeighborY="-219802"/>
      <dgm:spPr/>
    </dgm:pt>
    <dgm:pt modelId="{B1EB9ECA-FA22-4F84-874A-892347DC704A}" type="pres">
      <dgm:prSet presAssocID="{18E7E3AC-D472-4712-B1F4-83C710A388EA}" presName="connectorText" presStyleLbl="sibTrans2D1" presStyleIdx="4" presStyleCnt="7"/>
      <dgm:spPr/>
    </dgm:pt>
    <dgm:pt modelId="{F1A56756-9EE0-4FB4-A375-E5148B0089F4}" type="pres">
      <dgm:prSet presAssocID="{1BABE3B7-C2D0-4665-A4D4-C1568FCA9030}" presName="node" presStyleLbl="node1" presStyleIdx="5" presStyleCnt="7" custScaleX="198492" custScaleY="193568" custRadScaleRad="158901" custRadScaleInc="5147">
        <dgm:presLayoutVars>
          <dgm:bulletEnabled val="1"/>
        </dgm:presLayoutVars>
      </dgm:prSet>
      <dgm:spPr/>
    </dgm:pt>
    <dgm:pt modelId="{1F70C27A-1D32-4DB7-A347-EC099333F6C8}" type="pres">
      <dgm:prSet presAssocID="{33EB0C17-377B-4D7A-9BC1-C42BCA6644CE}" presName="sibTrans" presStyleLbl="sibTrans2D1" presStyleIdx="5" presStyleCnt="7" custAng="7433384" custFlipHor="1" custScaleX="555521" custScaleY="104387" custLinFactX="800000" custLinFactNeighborX="869786" custLinFactNeighborY="99263"/>
      <dgm:spPr/>
    </dgm:pt>
    <dgm:pt modelId="{786CDB39-1FBE-44B3-8D7C-4CEC0301103C}" type="pres">
      <dgm:prSet presAssocID="{33EB0C17-377B-4D7A-9BC1-C42BCA6644CE}" presName="connectorText" presStyleLbl="sibTrans2D1" presStyleIdx="5" presStyleCnt="7"/>
      <dgm:spPr/>
    </dgm:pt>
    <dgm:pt modelId="{438825F1-EDFE-4EAD-B617-072EC681090D}" type="pres">
      <dgm:prSet presAssocID="{A7FD2F1F-7FEB-40A9-915C-2427CAA59043}" presName="node" presStyleLbl="node1" presStyleIdx="6" presStyleCnt="7" custScaleX="184454" custScaleY="177102" custRadScaleRad="159448" custRadScaleInc="-12180">
        <dgm:presLayoutVars>
          <dgm:bulletEnabled val="1"/>
        </dgm:presLayoutVars>
      </dgm:prSet>
      <dgm:spPr/>
    </dgm:pt>
    <dgm:pt modelId="{E4B3506A-3B8B-4AC0-8E48-9AC0F0C84680}" type="pres">
      <dgm:prSet presAssocID="{60147A85-7D7D-4992-88D7-F7AFCFCE082E}" presName="sibTrans" presStyleLbl="sibTrans2D1" presStyleIdx="6" presStyleCnt="7" custAng="11273570" custScaleX="195543" custScaleY="99031" custLinFactNeighborX="0" custLinFactNeighborY="0"/>
      <dgm:spPr/>
    </dgm:pt>
    <dgm:pt modelId="{A605EC49-DD6B-47AD-BC72-617962F64401}" type="pres">
      <dgm:prSet presAssocID="{60147A85-7D7D-4992-88D7-F7AFCFCE082E}" presName="connectorText" presStyleLbl="sibTrans2D1" presStyleIdx="6" presStyleCnt="7"/>
      <dgm:spPr/>
    </dgm:pt>
  </dgm:ptLst>
  <dgm:cxnLst>
    <dgm:cxn modelId="{8840A501-D1D3-41BD-AF93-B6479F6EB82F}" type="presOf" srcId="{18E7E3AC-D472-4712-B1F4-83C710A388EA}" destId="{B1EB9ECA-FA22-4F84-874A-892347DC704A}" srcOrd="1" destOrd="0" presId="urn:microsoft.com/office/officeart/2005/8/layout/cycle2"/>
    <dgm:cxn modelId="{B2F0B405-4368-42DD-8B87-45411701CB87}" srcId="{56C42796-3EE0-45F0-9A1C-9122800F838C}" destId="{A7FD2F1F-7FEB-40A9-915C-2427CAA59043}" srcOrd="6" destOrd="0" parTransId="{C84CE8CD-62EB-4360-91DF-EA64F8C0A737}" sibTransId="{60147A85-7D7D-4992-88D7-F7AFCFCE082E}"/>
    <dgm:cxn modelId="{0FAD9F09-F81B-411E-A590-C639715ABF18}" type="presOf" srcId="{33EB0C17-377B-4D7A-9BC1-C42BCA6644CE}" destId="{1F70C27A-1D32-4DB7-A347-EC099333F6C8}" srcOrd="0" destOrd="0" presId="urn:microsoft.com/office/officeart/2005/8/layout/cycle2"/>
    <dgm:cxn modelId="{9F4D6F19-8A7E-4D71-98D0-596EC932598E}" type="presOf" srcId="{CD5AB176-6AAA-4632-A6C0-0F44C09E2BCF}" destId="{1F354D8B-EADB-43FA-BD31-8E1127D5ADF9}" srcOrd="0" destOrd="0" presId="urn:microsoft.com/office/officeart/2005/8/layout/cycle2"/>
    <dgm:cxn modelId="{7E470F2F-554D-466D-9943-85BB071FEA91}" type="presOf" srcId="{2C854DDD-C6AF-4F88-B682-B589016007CC}" destId="{935A9677-F7D6-4E5F-A73D-3215314A7ED2}" srcOrd="0" destOrd="0" presId="urn:microsoft.com/office/officeart/2005/8/layout/cycle2"/>
    <dgm:cxn modelId="{0ABB1330-143F-4513-AE45-5E0CF7AA268D}" type="presOf" srcId="{3C731CC1-A5A4-4D76-BF12-E1845163BD55}" destId="{24051A92-3DA2-4DCF-8BE5-64D4DAC991C3}" srcOrd="1" destOrd="0" presId="urn:microsoft.com/office/officeart/2005/8/layout/cycle2"/>
    <dgm:cxn modelId="{D703103B-5487-4193-B6E6-984E31968083}" type="presOf" srcId="{2C854DDD-C6AF-4F88-B682-B589016007CC}" destId="{19081916-FA4B-48C8-891D-0A264BB96B52}" srcOrd="1" destOrd="0" presId="urn:microsoft.com/office/officeart/2005/8/layout/cycle2"/>
    <dgm:cxn modelId="{554EDC3C-53D6-4D0B-B432-5A96D63065F5}" srcId="{56C42796-3EE0-45F0-9A1C-9122800F838C}" destId="{9A3D23BF-9DDA-4134-9509-EE2976580DC8}" srcOrd="2" destOrd="0" parTransId="{602D85A0-4164-4CA3-9F49-EC77CDE01A1A}" sibTransId="{3C731CC1-A5A4-4D76-BF12-E1845163BD55}"/>
    <dgm:cxn modelId="{1D59593E-D13A-48EB-9689-17633B9C48F7}" srcId="{56C42796-3EE0-45F0-9A1C-9122800F838C}" destId="{DA78EDF4-97AC-408B-AD4E-61D94524F8F1}" srcOrd="3" destOrd="0" parTransId="{F47542A1-F298-4188-87F3-4483EE4DB007}" sibTransId="{7C1D9046-E96B-4A99-9025-E2818CA0F5EA}"/>
    <dgm:cxn modelId="{5E42BF3F-024B-4009-9703-99A5630E6001}" srcId="{56C42796-3EE0-45F0-9A1C-9122800F838C}" destId="{59BE8BD5-A032-4EA6-A576-424E58144AF2}" srcOrd="4" destOrd="0" parTransId="{9FC300F7-77C8-45F5-8A0A-AA44ADABB089}" sibTransId="{18E7E3AC-D472-4712-B1F4-83C710A388EA}"/>
    <dgm:cxn modelId="{F66E5240-6E3B-4DF7-99D4-1F210682144E}" srcId="{56C42796-3EE0-45F0-9A1C-9122800F838C}" destId="{CD5AB176-6AAA-4632-A6C0-0F44C09E2BCF}" srcOrd="1" destOrd="0" parTransId="{857427C4-6419-4126-9AD3-189D130EFD2F}" sibTransId="{2C854DDD-C6AF-4F88-B682-B589016007CC}"/>
    <dgm:cxn modelId="{3893B965-553B-48D5-9E21-81C91E639E4A}" type="presOf" srcId="{60147A85-7D7D-4992-88D7-F7AFCFCE082E}" destId="{A605EC49-DD6B-47AD-BC72-617962F64401}" srcOrd="1" destOrd="0" presId="urn:microsoft.com/office/officeart/2005/8/layout/cycle2"/>
    <dgm:cxn modelId="{2B81F06A-1EA3-46F2-85BC-4FCF73EF568E}" type="presOf" srcId="{56C42796-3EE0-45F0-9A1C-9122800F838C}" destId="{773DA193-66CD-4DFA-9D04-4B0A3CE5E5A3}" srcOrd="0" destOrd="0" presId="urn:microsoft.com/office/officeart/2005/8/layout/cycle2"/>
    <dgm:cxn modelId="{883F4A6D-4D4E-4E23-80E7-FBC2B317A9F8}" type="presOf" srcId="{60147A85-7D7D-4992-88D7-F7AFCFCE082E}" destId="{E4B3506A-3B8B-4AC0-8E48-9AC0F0C84680}" srcOrd="0" destOrd="0" presId="urn:microsoft.com/office/officeart/2005/8/layout/cycle2"/>
    <dgm:cxn modelId="{2B02364F-7D98-49C7-976A-3B57932CD283}" type="presOf" srcId="{9A3D23BF-9DDA-4134-9509-EE2976580DC8}" destId="{5E731988-9128-465F-94E2-5A7DBAFAFCA5}" srcOrd="0" destOrd="0" presId="urn:microsoft.com/office/officeart/2005/8/layout/cycle2"/>
    <dgm:cxn modelId="{ACCD1870-695D-4EEC-A4FF-30E0C841CEC9}" type="presOf" srcId="{7C1D9046-E96B-4A99-9025-E2818CA0F5EA}" destId="{43504422-1178-4945-BBC7-7D5F6D407D24}" srcOrd="1" destOrd="0" presId="urn:microsoft.com/office/officeart/2005/8/layout/cycle2"/>
    <dgm:cxn modelId="{BAF79277-7DD9-4282-9753-77890D22A4DB}" type="presOf" srcId="{7C1D9046-E96B-4A99-9025-E2818CA0F5EA}" destId="{2B8537D3-883E-4AF7-AC76-408007B5A4C8}" srcOrd="0" destOrd="0" presId="urn:microsoft.com/office/officeart/2005/8/layout/cycle2"/>
    <dgm:cxn modelId="{09BC9085-0B62-4342-B05B-5BEFC9139FDB}" type="presOf" srcId="{18E7E3AC-D472-4712-B1F4-83C710A388EA}" destId="{777979F8-15F8-43FF-BDB7-FB3C0F0036B0}" srcOrd="0" destOrd="0" presId="urn:microsoft.com/office/officeart/2005/8/layout/cycle2"/>
    <dgm:cxn modelId="{8C1BEFA4-95DA-4F0B-B607-D26E6472B269}" type="presOf" srcId="{33EB0C17-377B-4D7A-9BC1-C42BCA6644CE}" destId="{786CDB39-1FBE-44B3-8D7C-4CEC0301103C}" srcOrd="1" destOrd="0" presId="urn:microsoft.com/office/officeart/2005/8/layout/cycle2"/>
    <dgm:cxn modelId="{B161FFA8-BFA0-435A-9B45-320089CAEAE3}" type="presOf" srcId="{DA78EDF4-97AC-408B-AD4E-61D94524F8F1}" destId="{3D3CFB4D-3961-4ABF-8D87-9D2617ABDD1E}" srcOrd="0" destOrd="0" presId="urn:microsoft.com/office/officeart/2005/8/layout/cycle2"/>
    <dgm:cxn modelId="{67D3CBB8-D0CD-4C1B-90A8-FE525F7F05A6}" type="presOf" srcId="{A76F28DE-B292-40D2-B2BB-B6CF6B3CF49F}" destId="{14FCF03C-7347-42BF-8755-21BCDA2C2552}" srcOrd="0" destOrd="0" presId="urn:microsoft.com/office/officeart/2005/8/layout/cycle2"/>
    <dgm:cxn modelId="{150521D1-47CD-4516-8009-21E34A9A038C}" type="presOf" srcId="{B856FE3E-8B51-44C7-B7D3-B736F255BC98}" destId="{2071C16D-C1C3-4E0E-93FC-9C1BF43EB735}" srcOrd="1" destOrd="0" presId="urn:microsoft.com/office/officeart/2005/8/layout/cycle2"/>
    <dgm:cxn modelId="{F98CCAE2-0419-4315-A81D-BF1B0C470651}" type="presOf" srcId="{1BABE3B7-C2D0-4665-A4D4-C1568FCA9030}" destId="{F1A56756-9EE0-4FB4-A375-E5148B0089F4}" srcOrd="0" destOrd="0" presId="urn:microsoft.com/office/officeart/2005/8/layout/cycle2"/>
    <dgm:cxn modelId="{55A911E5-70BF-4F47-8353-6FB8348B16C0}" type="presOf" srcId="{59BE8BD5-A032-4EA6-A576-424E58144AF2}" destId="{2719081C-BC44-4CDE-9CBC-26AE14D3AD3F}" srcOrd="0" destOrd="0" presId="urn:microsoft.com/office/officeart/2005/8/layout/cycle2"/>
    <dgm:cxn modelId="{3896ABE9-C500-4AD0-A93C-D88093A8F646}" type="presOf" srcId="{B856FE3E-8B51-44C7-B7D3-B736F255BC98}" destId="{D5233A31-0E99-4E7F-8FD1-FFDDF6CB9A26}" srcOrd="0" destOrd="0" presId="urn:microsoft.com/office/officeart/2005/8/layout/cycle2"/>
    <dgm:cxn modelId="{8C14C4EF-2F7A-48BA-BAC1-AB6265170B6B}" srcId="{56C42796-3EE0-45F0-9A1C-9122800F838C}" destId="{A76F28DE-B292-40D2-B2BB-B6CF6B3CF49F}" srcOrd="0" destOrd="0" parTransId="{4D9764B9-AF1B-485E-A472-2C02A36FCF53}" sibTransId="{B856FE3E-8B51-44C7-B7D3-B736F255BC98}"/>
    <dgm:cxn modelId="{62C725FA-7F74-49BC-BA1F-BE828BEDDFAC}" srcId="{56C42796-3EE0-45F0-9A1C-9122800F838C}" destId="{1BABE3B7-C2D0-4665-A4D4-C1568FCA9030}" srcOrd="5" destOrd="0" parTransId="{D814B6E4-5911-4EEE-8043-FD1762D9623F}" sibTransId="{33EB0C17-377B-4D7A-9BC1-C42BCA6644CE}"/>
    <dgm:cxn modelId="{3EE21AFE-0440-4448-8EB7-F443F0E59D25}" type="presOf" srcId="{3C731CC1-A5A4-4D76-BF12-E1845163BD55}" destId="{204AFB32-EC72-43F6-815A-82433A7D09A7}" srcOrd="0" destOrd="0" presId="urn:microsoft.com/office/officeart/2005/8/layout/cycle2"/>
    <dgm:cxn modelId="{7E545AFF-ADEF-4641-AEEE-B3D8052A8296}" type="presOf" srcId="{A7FD2F1F-7FEB-40A9-915C-2427CAA59043}" destId="{438825F1-EDFE-4EAD-B617-072EC681090D}" srcOrd="0" destOrd="0" presId="urn:microsoft.com/office/officeart/2005/8/layout/cycle2"/>
    <dgm:cxn modelId="{84DB047D-7FCA-4D5D-BF11-D17C2C97C8B1}" type="presParOf" srcId="{773DA193-66CD-4DFA-9D04-4B0A3CE5E5A3}" destId="{14FCF03C-7347-42BF-8755-21BCDA2C2552}" srcOrd="0" destOrd="0" presId="urn:microsoft.com/office/officeart/2005/8/layout/cycle2"/>
    <dgm:cxn modelId="{5DA52BA5-900A-429C-BCAA-4546D64C1C30}" type="presParOf" srcId="{773DA193-66CD-4DFA-9D04-4B0A3CE5E5A3}" destId="{D5233A31-0E99-4E7F-8FD1-FFDDF6CB9A26}" srcOrd="1" destOrd="0" presId="urn:microsoft.com/office/officeart/2005/8/layout/cycle2"/>
    <dgm:cxn modelId="{21BB81CB-980D-4F72-881D-31457B11D7D8}" type="presParOf" srcId="{D5233A31-0E99-4E7F-8FD1-FFDDF6CB9A26}" destId="{2071C16D-C1C3-4E0E-93FC-9C1BF43EB735}" srcOrd="0" destOrd="0" presId="urn:microsoft.com/office/officeart/2005/8/layout/cycle2"/>
    <dgm:cxn modelId="{9744A8D1-BC97-4D64-A5DE-29E8BA0905DE}" type="presParOf" srcId="{773DA193-66CD-4DFA-9D04-4B0A3CE5E5A3}" destId="{1F354D8B-EADB-43FA-BD31-8E1127D5ADF9}" srcOrd="2" destOrd="0" presId="urn:microsoft.com/office/officeart/2005/8/layout/cycle2"/>
    <dgm:cxn modelId="{55613681-4D9E-4743-BB71-CC454695AC80}" type="presParOf" srcId="{773DA193-66CD-4DFA-9D04-4B0A3CE5E5A3}" destId="{935A9677-F7D6-4E5F-A73D-3215314A7ED2}" srcOrd="3" destOrd="0" presId="urn:microsoft.com/office/officeart/2005/8/layout/cycle2"/>
    <dgm:cxn modelId="{AA1475ED-2AA9-4CEA-9747-5905D2F0D255}" type="presParOf" srcId="{935A9677-F7D6-4E5F-A73D-3215314A7ED2}" destId="{19081916-FA4B-48C8-891D-0A264BB96B52}" srcOrd="0" destOrd="0" presId="urn:microsoft.com/office/officeart/2005/8/layout/cycle2"/>
    <dgm:cxn modelId="{14052E1E-3CDA-405A-A5BB-6A91916EC20C}" type="presParOf" srcId="{773DA193-66CD-4DFA-9D04-4B0A3CE5E5A3}" destId="{5E731988-9128-465F-94E2-5A7DBAFAFCA5}" srcOrd="4" destOrd="0" presId="urn:microsoft.com/office/officeart/2005/8/layout/cycle2"/>
    <dgm:cxn modelId="{82609FC4-4D56-4A3D-A40F-4EECD4DEB31C}" type="presParOf" srcId="{773DA193-66CD-4DFA-9D04-4B0A3CE5E5A3}" destId="{204AFB32-EC72-43F6-815A-82433A7D09A7}" srcOrd="5" destOrd="0" presId="urn:microsoft.com/office/officeart/2005/8/layout/cycle2"/>
    <dgm:cxn modelId="{FFF1FE84-06D5-4F66-A6D8-B145EF176E76}" type="presParOf" srcId="{204AFB32-EC72-43F6-815A-82433A7D09A7}" destId="{24051A92-3DA2-4DCF-8BE5-64D4DAC991C3}" srcOrd="0" destOrd="0" presId="urn:microsoft.com/office/officeart/2005/8/layout/cycle2"/>
    <dgm:cxn modelId="{A8FE79D8-6458-4EE2-9FCE-0DCBD7A52871}" type="presParOf" srcId="{773DA193-66CD-4DFA-9D04-4B0A3CE5E5A3}" destId="{3D3CFB4D-3961-4ABF-8D87-9D2617ABDD1E}" srcOrd="6" destOrd="0" presId="urn:microsoft.com/office/officeart/2005/8/layout/cycle2"/>
    <dgm:cxn modelId="{89FAB71E-58A2-4DCD-BBDB-D0468CB72433}" type="presParOf" srcId="{773DA193-66CD-4DFA-9D04-4B0A3CE5E5A3}" destId="{2B8537D3-883E-4AF7-AC76-408007B5A4C8}" srcOrd="7" destOrd="0" presId="urn:microsoft.com/office/officeart/2005/8/layout/cycle2"/>
    <dgm:cxn modelId="{34E987EC-A912-47A5-9E7B-9B23DCA290D0}" type="presParOf" srcId="{2B8537D3-883E-4AF7-AC76-408007B5A4C8}" destId="{43504422-1178-4945-BBC7-7D5F6D407D24}" srcOrd="0" destOrd="0" presId="urn:microsoft.com/office/officeart/2005/8/layout/cycle2"/>
    <dgm:cxn modelId="{1BD3B931-02AA-4C71-9D67-309AD9517C3A}" type="presParOf" srcId="{773DA193-66CD-4DFA-9D04-4B0A3CE5E5A3}" destId="{2719081C-BC44-4CDE-9CBC-26AE14D3AD3F}" srcOrd="8" destOrd="0" presId="urn:microsoft.com/office/officeart/2005/8/layout/cycle2"/>
    <dgm:cxn modelId="{1FE578BB-CC8A-4AD7-93B6-956BFDC96EEE}" type="presParOf" srcId="{773DA193-66CD-4DFA-9D04-4B0A3CE5E5A3}" destId="{777979F8-15F8-43FF-BDB7-FB3C0F0036B0}" srcOrd="9" destOrd="0" presId="urn:microsoft.com/office/officeart/2005/8/layout/cycle2"/>
    <dgm:cxn modelId="{FFAA8596-2CF5-4298-8FD2-1CED41287FFD}" type="presParOf" srcId="{777979F8-15F8-43FF-BDB7-FB3C0F0036B0}" destId="{B1EB9ECA-FA22-4F84-874A-892347DC704A}" srcOrd="0" destOrd="0" presId="urn:microsoft.com/office/officeart/2005/8/layout/cycle2"/>
    <dgm:cxn modelId="{2BAB6736-7099-4998-A644-464DB6EFEC3C}" type="presParOf" srcId="{773DA193-66CD-4DFA-9D04-4B0A3CE5E5A3}" destId="{F1A56756-9EE0-4FB4-A375-E5148B0089F4}" srcOrd="10" destOrd="0" presId="urn:microsoft.com/office/officeart/2005/8/layout/cycle2"/>
    <dgm:cxn modelId="{10412A47-8A16-4B65-B24C-8C2B53DCDA3E}" type="presParOf" srcId="{773DA193-66CD-4DFA-9D04-4B0A3CE5E5A3}" destId="{1F70C27A-1D32-4DB7-A347-EC099333F6C8}" srcOrd="11" destOrd="0" presId="urn:microsoft.com/office/officeart/2005/8/layout/cycle2"/>
    <dgm:cxn modelId="{5F5A1CD0-9C9D-422D-BD37-105910EAFCED}" type="presParOf" srcId="{1F70C27A-1D32-4DB7-A347-EC099333F6C8}" destId="{786CDB39-1FBE-44B3-8D7C-4CEC0301103C}" srcOrd="0" destOrd="0" presId="urn:microsoft.com/office/officeart/2005/8/layout/cycle2"/>
    <dgm:cxn modelId="{C06F025C-E51A-4970-AFDD-31F74F4262E2}" type="presParOf" srcId="{773DA193-66CD-4DFA-9D04-4B0A3CE5E5A3}" destId="{438825F1-EDFE-4EAD-B617-072EC681090D}" srcOrd="12" destOrd="0" presId="urn:microsoft.com/office/officeart/2005/8/layout/cycle2"/>
    <dgm:cxn modelId="{6A74BEF2-A96D-4ED4-9AC5-F3B6571F9E71}" type="presParOf" srcId="{773DA193-66CD-4DFA-9D04-4B0A3CE5E5A3}" destId="{E4B3506A-3B8B-4AC0-8E48-9AC0F0C84680}" srcOrd="13" destOrd="0" presId="urn:microsoft.com/office/officeart/2005/8/layout/cycle2"/>
    <dgm:cxn modelId="{D23D732F-547E-40CC-87C1-40DE963A3C35}" type="presParOf" srcId="{E4B3506A-3B8B-4AC0-8E48-9AC0F0C84680}" destId="{A605EC49-DD6B-47AD-BC72-617962F644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CF03C-7347-42BF-8755-21BCDA2C2552}">
      <dsp:nvSpPr>
        <dsp:cNvPr id="0" name=""/>
        <dsp:cNvSpPr/>
      </dsp:nvSpPr>
      <dsp:spPr>
        <a:xfrm>
          <a:off x="3008629" y="1020591"/>
          <a:ext cx="3032049" cy="269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применения современных технологий</a:t>
          </a:r>
        </a:p>
      </dsp:txBody>
      <dsp:txXfrm>
        <a:off x="3452662" y="1415570"/>
        <a:ext cx="2143983" cy="1907129"/>
      </dsp:txXfrm>
    </dsp:sp>
    <dsp:sp modelId="{D5233A31-0E99-4E7F-8FD1-FFDDF6CB9A26}">
      <dsp:nvSpPr>
        <dsp:cNvPr id="0" name=""/>
        <dsp:cNvSpPr/>
      </dsp:nvSpPr>
      <dsp:spPr>
        <a:xfrm rot="20125181">
          <a:off x="5876609" y="1448155"/>
          <a:ext cx="260672" cy="485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880152" y="1561600"/>
        <a:ext cx="182470" cy="291540"/>
      </dsp:txXfrm>
    </dsp:sp>
    <dsp:sp modelId="{1F354D8B-EADB-43FA-BD31-8E1127D5ADF9}">
      <dsp:nvSpPr>
        <dsp:cNvPr id="0" name=""/>
        <dsp:cNvSpPr/>
      </dsp:nvSpPr>
      <dsp:spPr>
        <a:xfrm>
          <a:off x="6018113" y="0"/>
          <a:ext cx="2465208" cy="2244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и исследовательская деятельность </a:t>
          </a:r>
        </a:p>
      </dsp:txBody>
      <dsp:txXfrm>
        <a:off x="6379134" y="328678"/>
        <a:ext cx="1743166" cy="1587001"/>
      </dsp:txXfrm>
    </dsp:sp>
    <dsp:sp modelId="{935A9677-F7D6-4E5F-A73D-3215314A7ED2}">
      <dsp:nvSpPr>
        <dsp:cNvPr id="0" name=""/>
        <dsp:cNvSpPr/>
      </dsp:nvSpPr>
      <dsp:spPr>
        <a:xfrm rot="11323968">
          <a:off x="7483300" y="2778114"/>
          <a:ext cx="92397" cy="41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7510858" y="2863107"/>
        <a:ext cx="64678" cy="248666"/>
      </dsp:txXfrm>
    </dsp:sp>
    <dsp:sp modelId="{5E731988-9128-465F-94E2-5A7DBAFAFCA5}">
      <dsp:nvSpPr>
        <dsp:cNvPr id="0" name=""/>
        <dsp:cNvSpPr/>
      </dsp:nvSpPr>
      <dsp:spPr>
        <a:xfrm>
          <a:off x="6776292" y="2039820"/>
          <a:ext cx="2689255" cy="2572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Здоровьесберегающие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технологии </a:t>
          </a:r>
        </a:p>
      </dsp:txBody>
      <dsp:txXfrm>
        <a:off x="7170124" y="2416536"/>
        <a:ext cx="1901591" cy="1818948"/>
      </dsp:txXfrm>
    </dsp:sp>
    <dsp:sp modelId="{204AFB32-EC72-43F6-815A-82433A7D09A7}">
      <dsp:nvSpPr>
        <dsp:cNvPr id="0" name=""/>
        <dsp:cNvSpPr/>
      </dsp:nvSpPr>
      <dsp:spPr>
        <a:xfrm rot="3052389">
          <a:off x="5666431" y="3327980"/>
          <a:ext cx="451791" cy="472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5691435" y="3369916"/>
        <a:ext cx="316254" cy="283519"/>
      </dsp:txXfrm>
    </dsp:sp>
    <dsp:sp modelId="{3D3CFB4D-3961-4ABF-8D87-9D2617ABDD1E}">
      <dsp:nvSpPr>
        <dsp:cNvPr id="0" name=""/>
        <dsp:cNvSpPr/>
      </dsp:nvSpPr>
      <dsp:spPr>
        <a:xfrm>
          <a:off x="5220615" y="4030441"/>
          <a:ext cx="2316156" cy="222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Игровые технологии </a:t>
          </a:r>
        </a:p>
      </dsp:txBody>
      <dsp:txXfrm>
        <a:off x="5559808" y="4356233"/>
        <a:ext cx="1637770" cy="1573064"/>
      </dsp:txXfrm>
    </dsp:sp>
    <dsp:sp modelId="{2B8537D3-883E-4AF7-AC76-408007B5A4C8}">
      <dsp:nvSpPr>
        <dsp:cNvPr id="0" name=""/>
        <dsp:cNvSpPr/>
      </dsp:nvSpPr>
      <dsp:spPr>
        <a:xfrm rot="6297376">
          <a:off x="3973528" y="3696535"/>
          <a:ext cx="397525" cy="41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4048546" y="3721109"/>
        <a:ext cx="278268" cy="246547"/>
      </dsp:txXfrm>
    </dsp:sp>
    <dsp:sp modelId="{2719081C-BC44-4CDE-9CBC-26AE14D3AD3F}">
      <dsp:nvSpPr>
        <dsp:cNvPr id="0" name=""/>
        <dsp:cNvSpPr/>
      </dsp:nvSpPr>
      <dsp:spPr>
        <a:xfrm>
          <a:off x="2688430" y="4067061"/>
          <a:ext cx="2452755" cy="2331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и личностно-ориентированные технологии </a:t>
          </a:r>
        </a:p>
      </dsp:txBody>
      <dsp:txXfrm>
        <a:off x="3047628" y="4408432"/>
        <a:ext cx="1734359" cy="1648286"/>
      </dsp:txXfrm>
    </dsp:sp>
    <dsp:sp modelId="{777979F8-15F8-43FF-BDB7-FB3C0F0036B0}">
      <dsp:nvSpPr>
        <dsp:cNvPr id="0" name=""/>
        <dsp:cNvSpPr/>
      </dsp:nvSpPr>
      <dsp:spPr>
        <a:xfrm rot="330955">
          <a:off x="6068886" y="2454540"/>
          <a:ext cx="525909" cy="427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6069183" y="2533904"/>
        <a:ext cx="397614" cy="256591"/>
      </dsp:txXfrm>
    </dsp:sp>
    <dsp:sp modelId="{F1A56756-9EE0-4FB4-A375-E5148B0089F4}">
      <dsp:nvSpPr>
        <dsp:cNvPr id="0" name=""/>
        <dsp:cNvSpPr/>
      </dsp:nvSpPr>
      <dsp:spPr>
        <a:xfrm>
          <a:off x="0" y="2703009"/>
          <a:ext cx="2857701" cy="2786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уровневой дифференциации </a:t>
          </a:r>
        </a:p>
      </dsp:txBody>
      <dsp:txXfrm>
        <a:off x="418501" y="3111128"/>
        <a:ext cx="2020699" cy="1970572"/>
      </dsp:txXfrm>
    </dsp:sp>
    <dsp:sp modelId="{1F70C27A-1D32-4DB7-A347-EC099333F6C8}">
      <dsp:nvSpPr>
        <dsp:cNvPr id="0" name=""/>
        <dsp:cNvSpPr/>
      </dsp:nvSpPr>
      <dsp:spPr>
        <a:xfrm rot="19433751" flipH="1">
          <a:off x="2630953" y="2857472"/>
          <a:ext cx="457079" cy="507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754909" y="2918515"/>
        <a:ext cx="319955" cy="304331"/>
      </dsp:txXfrm>
    </dsp:sp>
    <dsp:sp modelId="{438825F1-EDFE-4EAD-B617-072EC681090D}">
      <dsp:nvSpPr>
        <dsp:cNvPr id="0" name=""/>
        <dsp:cNvSpPr/>
      </dsp:nvSpPr>
      <dsp:spPr>
        <a:xfrm>
          <a:off x="210156" y="0"/>
          <a:ext cx="2655595" cy="254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ИКТ</a:t>
          </a:r>
        </a:p>
      </dsp:txBody>
      <dsp:txXfrm>
        <a:off x="599059" y="373402"/>
        <a:ext cx="1877789" cy="1802944"/>
      </dsp:txXfrm>
    </dsp:sp>
    <dsp:sp modelId="{E4B3506A-3B8B-4AC0-8E48-9AC0F0C84680}">
      <dsp:nvSpPr>
        <dsp:cNvPr id="0" name=""/>
        <dsp:cNvSpPr/>
      </dsp:nvSpPr>
      <dsp:spPr>
        <a:xfrm rot="12480874">
          <a:off x="2755473" y="1549980"/>
          <a:ext cx="380100" cy="481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862822" y="1672998"/>
        <a:ext cx="266070" cy="28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6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3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78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9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0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3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0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4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3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9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6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7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DD94-945A-42BA-BC91-C5FE951BDD11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A53764-D638-4311-B8DF-1D043F8F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1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861" y="1668026"/>
            <a:ext cx="8842735" cy="4732773"/>
          </a:xfrm>
        </p:spPr>
        <p:txBody>
          <a:bodyPr/>
          <a:lstStyle/>
          <a:p>
            <a:pPr algn="ctr"/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Окружное методического объединение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учителей физической  культуры и ОБЗР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Юго-Восточного образовательного округа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30.04.2026 год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618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36" y="589503"/>
            <a:ext cx="10570865" cy="1320800"/>
          </a:xfrm>
        </p:spPr>
        <p:txBody>
          <a:bodyPr/>
          <a:lstStyle/>
          <a:p>
            <a:r>
              <a:rPr lang="ru-RU" dirty="0"/>
              <a:t>Проектная и исследовательская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  развивает самостоятельность, творческие и исследовательские навыки. Подготовка рефератов, презентаций, исследовательских проектов по физической культуре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80598" y="1266092"/>
            <a:ext cx="542611" cy="90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6" y="3486778"/>
            <a:ext cx="3124538" cy="3057664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66" y="3317856"/>
            <a:ext cx="2250402" cy="3226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6" y="3349053"/>
            <a:ext cx="3863185" cy="31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161" y="387613"/>
            <a:ext cx="10862268" cy="1320800"/>
          </a:xfrm>
        </p:spPr>
        <p:txBody>
          <a:bodyPr/>
          <a:lstStyle/>
          <a:p>
            <a:pPr algn="ctr"/>
            <a:r>
              <a:rPr lang="ru-RU" dirty="0"/>
              <a:t>Групповые и личностно-ориентированные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0637"/>
            <a:ext cx="8596668" cy="3880773"/>
          </a:xfrm>
        </p:spPr>
        <p:txBody>
          <a:bodyPr/>
          <a:lstStyle/>
          <a:p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и личностно-ориентированные технологии способствуют развитию коммуникативных навыков, лидерства, умения работать в команде. Групповые задания, совместное решение задач, анализ ошибок.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975668" y="1708413"/>
            <a:ext cx="542611" cy="90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1" y="3788532"/>
            <a:ext cx="3747766" cy="2109037"/>
          </a:xfrm>
          <a:prstGeom prst="rect">
            <a:avLst/>
          </a:prstGeom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87" y="3788532"/>
            <a:ext cx="3017170" cy="22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эффективность урока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Повышение мотивации и интереса: современные технологии делают уроки более разнообразными и увлекательными, что способствует росту посещаемости и активности учащихся.</a:t>
            </a:r>
          </a:p>
          <a:p>
            <a:r>
              <a:rPr lang="ru-RU" dirty="0"/>
              <a:t>Индивидуализация обучения:  возможность подбирать задания с учетом уровня подготовки и интересов каждого школьника.</a:t>
            </a:r>
          </a:p>
          <a:p>
            <a:r>
              <a:rPr lang="ru-RU" dirty="0"/>
              <a:t>Развитие универсальных учебных действий (УУД): ученики учатся анализировать, планировать, оценивать свои действия, что важно для дальнейшего образования.</a:t>
            </a:r>
          </a:p>
          <a:p>
            <a:r>
              <a:rPr lang="ru-RU" dirty="0"/>
              <a:t>Формирование здорового образа жизни: использование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способствует профилактике заболеваний и укреплению здоровья.</a:t>
            </a:r>
          </a:p>
          <a:p>
            <a:r>
              <a:rPr lang="ru-RU" dirty="0"/>
              <a:t>Улучшение теоретической и практической подготовки: ИКТ позволяют глубже изучать теорию, а моделирование и видеоанализ — совершенствовать технику движений.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573735" y="1207112"/>
            <a:ext cx="500684" cy="832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Эффективность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современных образовательных технологий на уроках  — это не просто модный тренд, а необходимость, обусловленная требованиями времени и образовательных стандартов. Такие технологии позволяют сделать процесс обучения более эффективным, личностно-ориентированным и мотивирующим, способствуя всестороннему развитию учащихся и формированию у них устойчивой потребности в здоровом образе жизни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74984" y="1580211"/>
            <a:ext cx="500684" cy="832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62709" y="609600"/>
            <a:ext cx="8711294" cy="5570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любого урока определяется не тем, что даёт детям учитель, а тем, что они взяли в процессе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23384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04" y="252883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30.04.2026 год </a:t>
            </a:r>
          </a:p>
        </p:txBody>
      </p:sp>
    </p:spTree>
    <p:extLst>
      <p:ext uri="{BB962C8B-B14F-4D97-AF65-F5344CB8AC3E}">
        <p14:creationId xmlns:p14="http://schemas.microsoft.com/office/powerpoint/2010/main" val="183482620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18" y="1302937"/>
            <a:ext cx="8596668" cy="2364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Эффективность урока физической культуры</a:t>
            </a:r>
            <a:br>
              <a:rPr lang="ru-RU" dirty="0"/>
            </a:br>
            <a:r>
              <a:rPr lang="ru-RU" dirty="0"/>
              <a:t> через применение современных образовательных технологий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Якимова Надежда Ивановна  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ГБОУ СОШ с. Богдановка, 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окружного методического объединения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физической культуры и ОБЗР</a:t>
            </a: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197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89" y="609600"/>
            <a:ext cx="9355015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Современные образовательные технологии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современных образовательных технологий на уроках физической культуры становится неотъемлемой частью образовательного процесса. Это связано с необходимостью повышения качества образования, формирования здорового образа жизни и развития личности учащихся в соответствии с требованиями времени и федеральных государственных образовательных стандартов.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667459" y="1614531"/>
            <a:ext cx="381837" cy="74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584629"/>
              </p:ext>
            </p:extLst>
          </p:nvPr>
        </p:nvGraphicFramePr>
        <p:xfrm>
          <a:off x="984738" y="602900"/>
          <a:ext cx="9465548" cy="617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8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27" y="609599"/>
            <a:ext cx="9592081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Информационно-коммуникационные технологии.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48" y="243189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ИКТ -повышают наглядность, способствуют развитию критического мышления, делают обучение более доступным и интересным. Презентации,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моделирование движений, тесты, QR-коды для самостоятельной работы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59818" y="1558610"/>
            <a:ext cx="381837" cy="74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1" y="3869636"/>
            <a:ext cx="6686324" cy="1511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52" y="3662031"/>
            <a:ext cx="2336703" cy="24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9" y="323095"/>
            <a:ext cx="4060670" cy="30455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21" y="134537"/>
            <a:ext cx="2645914" cy="396519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87" y="1441401"/>
            <a:ext cx="2475278" cy="5363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" y="3540229"/>
            <a:ext cx="4132592" cy="30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Игровые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134" y="1830389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 способствуют развитию физических и психических качеств, повышают мотивацию и интерес к предмету. Подвижные и спортивные игры, эстафеты, командные соревнования.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632290" y="1185705"/>
            <a:ext cx="381837" cy="74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932232"/>
            <a:ext cx="2980186" cy="1677085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16" y="2942904"/>
            <a:ext cx="2961222" cy="1666413"/>
          </a:xfrm>
          <a:prstGeom prst="rect">
            <a:avLst/>
          </a:prstGeom>
        </p:spPr>
      </p:pic>
      <p:pic>
        <p:nvPicPr>
          <p:cNvPr id="7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95" y="2942904"/>
            <a:ext cx="2878630" cy="1619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66" y="4025899"/>
            <a:ext cx="4108406" cy="23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Здоровьесберегающие</a:t>
            </a:r>
            <a:r>
              <a:rPr lang="ru-RU" dirty="0"/>
              <a:t>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осознанную потребность в ЗОЖ, обеспечивают комфортные условия для учащихся. Физкультминутки, «Дни здоровья», учет индивидуальных особенностей.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0598" y="1266092"/>
            <a:ext cx="542611" cy="90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62" y="2813050"/>
            <a:ext cx="3368264" cy="1895475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" y="3111500"/>
            <a:ext cx="3282950" cy="3282950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37" y="4732338"/>
            <a:ext cx="3052314" cy="1717674"/>
          </a:xfrm>
          <a:prstGeom prst="rect">
            <a:avLst/>
          </a:prstGeom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14" y="5206600"/>
            <a:ext cx="2449332" cy="1378350"/>
          </a:xfrm>
          <a:prstGeom prst="rect">
            <a:avLst/>
          </a:prstGeom>
        </p:spPr>
      </p:pic>
      <p:pic>
        <p:nvPicPr>
          <p:cNvPr id="10" name="Объект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1" y="3111500"/>
            <a:ext cx="2773979" cy="20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09761" cy="1320800"/>
          </a:xfrm>
        </p:spPr>
        <p:txBody>
          <a:bodyPr/>
          <a:lstStyle/>
          <a:p>
            <a:r>
              <a:rPr lang="ru-RU" dirty="0"/>
              <a:t>Технология уровневой дифференциации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учитывать индивидуальные способности и уровень подготовки каждого ученика. Индивидуальные задания, работа в группах по уровню подготовки.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80598" y="1266092"/>
            <a:ext cx="542611" cy="90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3884017"/>
            <a:ext cx="2876458" cy="2157344"/>
          </a:xfrm>
          <a:prstGeom prst="rect">
            <a:avLst/>
          </a:prstGeom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94" y="3651250"/>
            <a:ext cx="2912534" cy="2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</TotalTime>
  <Words>482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Аспект</vt:lpstr>
      <vt:lpstr> Окружное методического объединение   учителей физической  культуры и ОБЗР    Юго-Восточного образовательного округа    30.04.2026 год  </vt:lpstr>
      <vt:lpstr>Эффективность урока физической культуры  через применение современных образовательных технологий </vt:lpstr>
      <vt:lpstr>Современные образовательные технологии  </vt:lpstr>
      <vt:lpstr>Презентация PowerPoint</vt:lpstr>
      <vt:lpstr>Информационно-коммуникационные технологии. </vt:lpstr>
      <vt:lpstr>Презентация PowerPoint</vt:lpstr>
      <vt:lpstr>Игровые технологии</vt:lpstr>
      <vt:lpstr>Здоровьесберегающие технологии</vt:lpstr>
      <vt:lpstr>Технология уровневой дифференциации</vt:lpstr>
      <vt:lpstr>Проектная и исследовательская деятельность</vt:lpstr>
      <vt:lpstr>Групповые и личностно-ориентированные технологии</vt:lpstr>
      <vt:lpstr>Влияние на эффективность урока </vt:lpstr>
      <vt:lpstr>Эффективность урока</vt:lpstr>
      <vt:lpstr> </vt:lpstr>
      <vt:lpstr>Благодарю за внимание!     30.04.2026 год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Okky .</cp:lastModifiedBy>
  <cp:revision>36</cp:revision>
  <dcterms:created xsi:type="dcterms:W3CDTF">2026-04-28T17:52:32Z</dcterms:created>
  <dcterms:modified xsi:type="dcterms:W3CDTF">2026-05-06T08:51:19Z</dcterms:modified>
</cp:coreProperties>
</file>