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62" r:id="rId6"/>
    <p:sldId id="272" r:id="rId7"/>
    <p:sldId id="270" r:id="rId8"/>
    <p:sldId id="271" r:id="rId9"/>
    <p:sldId id="273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B9831-06F7-4AA3-8C8D-81844636208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653D7-AB42-4E74-896B-9CC8A724B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87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55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5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1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75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18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56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66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61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32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24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F76A-E5D7-42C1-BBD4-05C511A32A5F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2E01-AC49-4B30-9285-862B9321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0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6" y="92365"/>
            <a:ext cx="10709564" cy="159832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типичные ошибки ОГЭ по биологии и отработка конкретных заданий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22,23,26.»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2207491"/>
            <a:ext cx="10515600" cy="435956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Уймина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ГБОУ СОШ№1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г.Нефтегорска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Нефтегорск, 2025 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1" y="1893455"/>
            <a:ext cx="5629967" cy="35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3890"/>
            <a:ext cx="10515600" cy="166254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ОГЭ №26 Умение обосновывать необходимость рационального и здорового питания. Решать учебные задачи биологического содержания: проводить качественные и количественные расчёты, делать выводы на основании полученных результатов.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59" y="1764579"/>
            <a:ext cx="7713735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7018" y="1764578"/>
            <a:ext cx="432261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effectLst/>
              </a:rPr>
              <a:t> </a:t>
            </a:r>
            <a:endParaRPr lang="ru-RU" dirty="0" smtClean="0">
              <a:effectLst/>
            </a:endParaRPr>
          </a:p>
          <a:p>
            <a:pPr algn="just"/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затруднения при выполнении заданий на составление рациона питания связаны с необходимостью обрабатывать большой объем информации, что заставляет часть учащихся просто отказаться от его выполнения. Другие затруднения связаны с неумением действовать по алгоритму: сначала рассчитать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энергозатраты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тренировки, выписать полученные показатели; затем учесть дополнительные условия и указать калорийность и содержание жиров в этих блюдах; максимально точно подобрать дополнительное меню для восполнения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сделать суммарный расчет, оформить ответы на вопросы. Ошибки могут быть связаны также с неправильными математическими вычислениями, невнимательным чтением вопросов, когда учитываются не все условия, отсутствием рационального подхода, когда для ужина выбирается несколько порций одного блюда или только салаты или напитки.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9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разбираем алгоритм действий при выполнении заданий 22,23,26.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Задания 22,23,26 разбираем с сайта ФИПИ на дополнительных занятиях подготовки к ОГЭ.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текущего и тематического контроля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подобные задания. 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контроля знаний, разбор допущенных ошибок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Контролирую выполнение домашнего задания по подготовке к ОГЭ. </a:t>
            </a:r>
          </a:p>
        </p:txBody>
      </p:sp>
    </p:spTree>
    <p:extLst>
      <p:ext uri="{BB962C8B-B14F-4D97-AF65-F5344CB8AC3E}">
        <p14:creationId xmlns:p14="http://schemas.microsoft.com/office/powerpoint/2010/main" xmlns="" val="23110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043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КИМ ОГЭ контролируется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многих важных умений: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597892"/>
            <a:ext cx="11785600" cy="51332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бладать приемами работы с информацией биологического содержания, представленной в графической форме;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рименять научные термины, понятия, теории, законы для объяснения наблюдаемых биологических объектов, явлений и процессов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22.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объяснять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биологии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мира,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людей. Распознавать и описывать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(изображениях) признаки строения биологических объектов на разных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 организации живого.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Задание23. 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мение объяснять результаты биологических экспериментов.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26.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задач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содержания: проводить качественные и количественные расчёты,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выводы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результатов. Умение обосновывать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питания.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95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причины затруднений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73" y="1690688"/>
            <a:ext cx="10928927" cy="4486275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лабая теоретическая база;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едооценка со стороны аттестуемых уровня сложности экзамена по биологии;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едостаточно сформированы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результаты: недостаточность навыков смыслового чтения- невнимательно читают задания, текст и вопросы; неумение использовать речевые средства в соответствии с поставленными задачами,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интерпретировать результаты научных  исследований.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15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28" y="229429"/>
            <a:ext cx="10362394" cy="63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7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ОГЭ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задание с развернутым ответом по критериям,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роль биологии в формировании современной естественнонаучной картины мира, в практической деятельности людей. Распознавать и описывать на рисунках (изображениях) признаки строения биологических объектов на разных уровнях организации живого.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446" y="1900199"/>
            <a:ext cx="4969164" cy="4350654"/>
          </a:xfrm>
        </p:spPr>
      </p:pic>
      <p:sp>
        <p:nvSpPr>
          <p:cNvPr id="5" name="Прямоугольник 4"/>
          <p:cNvSpPr/>
          <p:nvPr/>
        </p:nvSpPr>
        <p:spPr>
          <a:xfrm>
            <a:off x="5587610" y="23505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Ошибки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работе с рисунками связаны с тем, что экзаменующиеся не умеют различать детали изображения и называть их самостоятельно без текста.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03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055" y="-179820"/>
            <a:ext cx="10515600" cy="1084984"/>
          </a:xfrm>
        </p:spPr>
        <p:txBody>
          <a:bodyPr/>
          <a:lstStyle/>
          <a:p>
            <a:r>
              <a:rPr lang="ru-RU" dirty="0" smtClean="0"/>
              <a:t>Тренажер задания 22.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99" y="698748"/>
            <a:ext cx="10076492" cy="30305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99" y="2897845"/>
            <a:ext cx="10177711" cy="39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89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203" y="68700"/>
            <a:ext cx="10821487" cy="66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0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993" y="387927"/>
            <a:ext cx="10058400" cy="6192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919" y="5118755"/>
            <a:ext cx="646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высокого уровня сложности, многие не приступают к данному заданию, не могут самостоятельно сделать вывод по заданному вопросу.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66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задание 23.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982" y="1425645"/>
            <a:ext cx="9885217" cy="5074591"/>
          </a:xfrm>
        </p:spPr>
      </p:pic>
    </p:spTree>
    <p:extLst>
      <p:ext uri="{BB962C8B-B14F-4D97-AF65-F5344CB8AC3E}">
        <p14:creationId xmlns:p14="http://schemas.microsoft.com/office/powerpoint/2010/main" xmlns="" val="1455811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384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«Разбор типичные ошибки ОГЭ по биологии и отработка конкретных заданий 22,23,26.»</vt:lpstr>
      <vt:lpstr>В КИМ ОГЭ контролируется сформированность многих важных умений:</vt:lpstr>
      <vt:lpstr>Возможные причины затруднений</vt:lpstr>
      <vt:lpstr>Слайд 4</vt:lpstr>
      <vt:lpstr>Задание ОГЭ № 22 представляет задание с развернутым ответом по критериям, умение объяснять роль биологии в формировании современной естественнонаучной картины мира, в практической деятельности людей. Распознавать и описывать на рисунках (изображениях) признаки строения биологических объектов на разных уровнях организации живого. </vt:lpstr>
      <vt:lpstr>Тренажер задания 22.</vt:lpstr>
      <vt:lpstr>Слайд 7</vt:lpstr>
      <vt:lpstr>Слайд 8</vt:lpstr>
      <vt:lpstr>Тренажер задание 23.</vt:lpstr>
      <vt:lpstr>Задание ОГЭ №26 Умение обосновывать необходимость рационального и здорового питания. Решать учебные задачи биологического содержания: проводить качественные и количественные расчёты, делать выводы на основании полученных результатов.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ОГЭ по биологии в 2021-2022 учебном году</dc:title>
  <dc:creator>Анна Сергеевна</dc:creator>
  <cp:lastModifiedBy>Admin</cp:lastModifiedBy>
  <cp:revision>28</cp:revision>
  <dcterms:created xsi:type="dcterms:W3CDTF">2022-08-23T10:04:14Z</dcterms:created>
  <dcterms:modified xsi:type="dcterms:W3CDTF">2025-03-23T06:12:02Z</dcterms:modified>
</cp:coreProperties>
</file>