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9" r:id="rId10"/>
    <p:sldId id="265" r:id="rId11"/>
    <p:sldId id="267" r:id="rId12"/>
    <p:sldId id="270" r:id="rId13"/>
    <p:sldId id="274" r:id="rId14"/>
    <p:sldId id="271" r:id="rId15"/>
    <p:sldId id="272" r:id="rId16"/>
    <p:sldId id="266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63" autoAdjust="0"/>
  </p:normalViewPr>
  <p:slideViewPr>
    <p:cSldViewPr>
      <p:cViewPr varScale="1">
        <p:scale>
          <a:sx n="106" d="100"/>
          <a:sy n="106" d="100"/>
        </p:scale>
        <p:origin x="-17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Нталья\Desktop\627e1519e946a56deba9346e7c2959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6128" y="132446028"/>
            <a:ext cx="38100000" cy="24765000"/>
          </a:xfrm>
          <a:prstGeom prst="rect">
            <a:avLst/>
          </a:prstGeom>
          <a:noFill/>
        </p:spPr>
      </p:pic>
      <p:pic>
        <p:nvPicPr>
          <p:cNvPr id="1028" name="Picture 4" descr="C:\Users\Нталья\Desktop\для МО\ОМО моя речь\Фон для презентации\b904ebff-e486-5689-905a-090cf9157529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89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8101042" cy="114300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99"/>
                </a:solidFill>
              </a:rPr>
              <a:t>Государственное бюджетное общеобразовательное учреждение Самарской области средняя общеобразовательная школа "Образовательный центр" 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</a:rPr>
              <a:t>с. Петровка муниципального района </a:t>
            </a:r>
            <a:r>
              <a:rPr lang="ru-RU" sz="1800" b="1" dirty="0" err="1" smtClean="0">
                <a:solidFill>
                  <a:srgbClr val="000099"/>
                </a:solidFill>
              </a:rPr>
              <a:t>Борский</a:t>
            </a:r>
            <a:r>
              <a:rPr lang="ru-RU" sz="1800" b="1" dirty="0" smtClean="0">
                <a:solidFill>
                  <a:srgbClr val="000099"/>
                </a:solidFill>
              </a:rPr>
              <a:t> Самарской области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8143932" cy="22860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Тема: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«Развитие творческой одарённости обучающихся на уроках музыки и во внеурочной деятельности посредством хорового пения»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27538" y="5300663"/>
            <a:ext cx="4535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Автор Лавлова Наталья Николаевна, учитель музыки ГБОУ СОШ с.Петровка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Нталья\Desktop\be4245774d210b2eddc1bbe8171844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7"/>
            <a:ext cx="7600976" cy="15001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Нталья\Desktop\627e1519e946a56deba9346e7c2959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88" y="2285992"/>
            <a:ext cx="26098416" cy="24765000"/>
          </a:xfrm>
          <a:prstGeom prst="rect">
            <a:avLst/>
          </a:prstGeom>
          <a:noFill/>
        </p:spPr>
      </p:pic>
      <p:pic>
        <p:nvPicPr>
          <p:cNvPr id="12290" name="Picture 2" descr="C:\Users\Нталья\Desktop\для МО\ОМО моя речь\Фон для презентации\IMG_9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71480"/>
            <a:ext cx="8679717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Нталья\Desktop\be4245774d210b2eddc1bbe8171844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7"/>
            <a:ext cx="7600976" cy="15001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Нталья\Desktop\627e1519e946a56deba9346e7c2959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88" y="2285992"/>
            <a:ext cx="26098416" cy="24765000"/>
          </a:xfrm>
          <a:prstGeom prst="rect">
            <a:avLst/>
          </a:prstGeom>
          <a:noFill/>
        </p:spPr>
      </p:pic>
      <p:pic>
        <p:nvPicPr>
          <p:cNvPr id="3075" name="Picture 3" descr="C:\Users\Нталья\Desktop\для МО\ОМО моя речь\Фон для презентации\Грамоты хора\Грамоты уменьшенные\1.Хор округ 2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3000396" cy="4388334"/>
          </a:xfrm>
          <a:prstGeom prst="rect">
            <a:avLst/>
          </a:prstGeom>
          <a:noFill/>
        </p:spPr>
      </p:pic>
      <p:pic>
        <p:nvPicPr>
          <p:cNvPr id="3076" name="Picture 4" descr="C:\Users\Нталья\Desktop\для МО\ОМО моя речь\Фон для презентации\Грамоты хора\Грамоты уменьшенные\2.Хор Ручеёк округ  2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786058"/>
            <a:ext cx="2723532" cy="3846041"/>
          </a:xfrm>
          <a:prstGeom prst="rect">
            <a:avLst/>
          </a:prstGeom>
          <a:noFill/>
        </p:spPr>
      </p:pic>
      <p:pic>
        <p:nvPicPr>
          <p:cNvPr id="3077" name="Picture 5" descr="C:\Users\Нталья\Desktop\для МО\ОМО моя речь\Фон для презентации\Грамоты хора\Грамоты уменьшенные\3. Хор Ручеёк Шаг в будуще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57166"/>
            <a:ext cx="2643206" cy="36545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Нталья\Desktop\be4245774d210b2eddc1bbe8171844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7"/>
            <a:ext cx="7600976" cy="15001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Нталья\Desktop\627e1519e946a56deba9346e7c2959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88" y="2285992"/>
            <a:ext cx="26098416" cy="24765000"/>
          </a:xfrm>
          <a:prstGeom prst="rect">
            <a:avLst/>
          </a:prstGeom>
          <a:noFill/>
        </p:spPr>
      </p:pic>
      <p:pic>
        <p:nvPicPr>
          <p:cNvPr id="4098" name="Picture 2" descr="C:\Users\Нталья\Desktop\для МО\ОМО моя речь\Фон для презентации\Грамоты хора\Грамоты уменьшенные\4. Хор Ручеёк Поют дети Росси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2686901" cy="3857652"/>
          </a:xfrm>
          <a:prstGeom prst="rect">
            <a:avLst/>
          </a:prstGeom>
          <a:noFill/>
        </p:spPr>
      </p:pic>
      <p:pic>
        <p:nvPicPr>
          <p:cNvPr id="4099" name="Picture 3" descr="C:\Users\Нталья\Desktop\для МО\ОМО моя речь\Фон для презентации\Грамоты хора\Грамоты уменьшенные\5. Хор Ручеёк Песни моей стран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786058"/>
            <a:ext cx="2782343" cy="3929090"/>
          </a:xfrm>
          <a:prstGeom prst="rect">
            <a:avLst/>
          </a:prstGeom>
          <a:noFill/>
        </p:spPr>
      </p:pic>
      <p:pic>
        <p:nvPicPr>
          <p:cNvPr id="4100" name="Picture 4" descr="C:\Users\Нталья\Desktop\для МО\ОМО моя речь\Фон для презентации\Грамоты хора\Грамоты уменьшенные\6. Хор Ручеёк Межрегионально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0"/>
            <a:ext cx="2714644" cy="3833490"/>
          </a:xfrm>
          <a:prstGeom prst="rect">
            <a:avLst/>
          </a:prstGeom>
          <a:noFill/>
        </p:spPr>
      </p:pic>
      <p:pic>
        <p:nvPicPr>
          <p:cNvPr id="4101" name="Picture 5" descr="C:\Users\Нталья\Desktop\для МО\ОМО моя речь\Фон для презентации\Грамоты хора\Грамоты уменьшенные\7. Хор Ручеёк межрегион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3286124"/>
            <a:ext cx="2447665" cy="34451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Нталья\Desktop\be4245774d210b2eddc1bbe8171844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7"/>
            <a:ext cx="7600976" cy="15001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Нталья\Desktop\627e1519e946a56deba9346e7c2959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88" y="2285992"/>
            <a:ext cx="26098416" cy="24765000"/>
          </a:xfrm>
          <a:prstGeom prst="rect">
            <a:avLst/>
          </a:prstGeom>
          <a:noFill/>
        </p:spPr>
      </p:pic>
      <p:pic>
        <p:nvPicPr>
          <p:cNvPr id="7170" name="Picture 2" descr="C:\Users\Нталья\Desktop\для МО\ОМО моя речь\Фон для презентации\Копия IMG_92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642918"/>
            <a:ext cx="8339164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Нталья\Desktop\be4245774d210b2eddc1bbe8171844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8643998" cy="150019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 хоре важную роль играет эмоциональная атмосфера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Нталья\Desktop\627e1519e946a56deba9346e7c2959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88" y="2285992"/>
            <a:ext cx="26098416" cy="24765000"/>
          </a:xfrm>
          <a:prstGeom prst="rect">
            <a:avLst/>
          </a:prstGeom>
          <a:noFill/>
        </p:spPr>
      </p:pic>
      <p:pic>
        <p:nvPicPr>
          <p:cNvPr id="5122" name="Picture 2" descr="C:\Users\Нталья\Desktop\для МО\ОМО моя речь\Фон для презентации\Копия IMG_91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714488"/>
            <a:ext cx="7500990" cy="501210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Нталья\Desktop\be4245774d210b2eddc1bbe8171844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7"/>
            <a:ext cx="9144000" cy="6572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600976" cy="37147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Хоровое пение — это  система воспитания и развития эстетически-нравственных ценностей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Нталья\Desktop\627e1519e946a56deba9346e7c2959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88" y="2285992"/>
            <a:ext cx="26098416" cy="24765000"/>
          </a:xfrm>
          <a:prstGeom prst="rect">
            <a:avLst/>
          </a:prstGeom>
          <a:noFill/>
        </p:spPr>
      </p:pic>
      <p:pic>
        <p:nvPicPr>
          <p:cNvPr id="1027" name="Picture 3" descr="C:\Users\Нталья\Desktop\для МО\ОМО моя речь\Фон для презентации\e87f41816130e0d2-w820-h4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929066"/>
            <a:ext cx="4800589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Нталья\Desktop\be4245774d210b2eddc1bbe8171844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8715436" cy="150019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Хоровое пение –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это личностный рост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Нталья\Desktop\627e1519e946a56deba9346e7c2959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88" y="2285992"/>
            <a:ext cx="26098416" cy="24765000"/>
          </a:xfrm>
          <a:prstGeom prst="rect">
            <a:avLst/>
          </a:prstGeom>
          <a:noFill/>
        </p:spPr>
      </p:pic>
      <p:pic>
        <p:nvPicPr>
          <p:cNvPr id="11266" name="Picture 2" descr="D:\Наталья\Мамины доки полная версия\Конкурсы 2013-14-15-16-17г\Конкурсы с сент 2024г\Конкурс хоров Песни детства март 2025\Фото хора\IMG_E6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928802"/>
            <a:ext cx="8474307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Нталья\Desktop\627e1519e946a56deba9346e7c2959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6128" y="132446028"/>
            <a:ext cx="38100000" cy="24765000"/>
          </a:xfrm>
          <a:prstGeom prst="rect">
            <a:avLst/>
          </a:prstGeom>
          <a:noFill/>
        </p:spPr>
      </p:pic>
      <p:pic>
        <p:nvPicPr>
          <p:cNvPr id="1028" name="Picture 4" descr="C:\Users\Нталья\Desktop\для МО\ОМО моя речь\Фон для презентации\b904ebff-e486-5689-905a-090cf9157529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89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8101042" cy="1143007"/>
          </a:xfrm>
        </p:spPr>
        <p:txBody>
          <a:bodyPr>
            <a:noAutofit/>
          </a:bodyPr>
          <a:lstStyle/>
          <a:p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8143932" cy="228601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Нталья\Desktop\be4245774d210b2eddc1bbe8171844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7"/>
            <a:ext cx="7600976" cy="15001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Нталья\Desktop\627e1519e946a56deba9346e7c2959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88" y="2285992"/>
            <a:ext cx="26098416" cy="24765000"/>
          </a:xfrm>
          <a:prstGeom prst="rect">
            <a:avLst/>
          </a:prstGeom>
          <a:noFill/>
        </p:spPr>
      </p:pic>
      <p:pic>
        <p:nvPicPr>
          <p:cNvPr id="2056" name="Picture 8" descr="C:\Users\Нталья\Desktop\computer-educ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29" y="1357298"/>
            <a:ext cx="8576421" cy="3976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Нталья\Desktop\be4245774d210b2eddc1bbe8171844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7"/>
            <a:ext cx="7600976" cy="150019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Хоровое пение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Нталья\Desktop\627e1519e946a56deba9346e7c2959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88" y="2285992"/>
            <a:ext cx="26098416" cy="24765000"/>
          </a:xfrm>
          <a:prstGeom prst="rect">
            <a:avLst/>
          </a:prstGeom>
          <a:noFill/>
        </p:spPr>
      </p:pic>
      <p:pic>
        <p:nvPicPr>
          <p:cNvPr id="5122" name="Picture 2" descr="C:\Users\Нталья\Desktop\pngtree-childrens-chorus-graduation-photo-png-image_715969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736"/>
            <a:ext cx="8429715" cy="511972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Нталья\Desktop\be4245774d210b2eddc1bbe8171844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7"/>
            <a:ext cx="7600976" cy="100013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Что такое одарённость?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Нталья\Desktop\627e1519e946a56deba9346e7c2959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88" y="2285992"/>
            <a:ext cx="26098416" cy="24765000"/>
          </a:xfrm>
          <a:prstGeom prst="rect">
            <a:avLst/>
          </a:prstGeom>
          <a:noFill/>
        </p:spPr>
      </p:pic>
      <p:pic>
        <p:nvPicPr>
          <p:cNvPr id="6146" name="Picture 2" descr="C:\Users\Нталья\Desktop\Careers-Students2-1366-1017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1618" y="38483164"/>
            <a:ext cx="5857917" cy="4142767"/>
          </a:xfrm>
          <a:prstGeom prst="rect">
            <a:avLst/>
          </a:prstGeom>
          <a:noFill/>
        </p:spPr>
      </p:pic>
      <p:pic>
        <p:nvPicPr>
          <p:cNvPr id="6147" name="Picture 3" descr="C:\Users\Нталья\Desktop\Careers-Students2-1366-1017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285860"/>
            <a:ext cx="7286676" cy="528643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Нталья\Desktop\be4245774d210b2eddc1bbe8171844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8786874" cy="150019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Музыка как школьный предмет обладает уникальным ресурсом для воспитания </a:t>
            </a:r>
            <a:r>
              <a:rPr lang="ru-RU" b="1" dirty="0" smtClean="0">
                <a:solidFill>
                  <a:srgbClr val="002060"/>
                </a:solidFill>
              </a:rPr>
              <a:t>одарённости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Нталья\Desktop\627e1519e946a56deba9346e7c2959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88" y="2285992"/>
            <a:ext cx="26098416" cy="24765000"/>
          </a:xfrm>
          <a:prstGeom prst="rect">
            <a:avLst/>
          </a:prstGeom>
          <a:noFill/>
        </p:spPr>
      </p:pic>
      <p:pic>
        <p:nvPicPr>
          <p:cNvPr id="7171" name="Picture 3" descr="C:\Users\Нталья\Desktop\для МО\ОМО моя речь\Фон для презентации\IMG_48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071678"/>
            <a:ext cx="5000660" cy="3750495"/>
          </a:xfrm>
          <a:prstGeom prst="rect">
            <a:avLst/>
          </a:prstGeom>
          <a:noFill/>
        </p:spPr>
      </p:pic>
      <p:pic>
        <p:nvPicPr>
          <p:cNvPr id="7172" name="Picture 4" descr="C:\Users\Нталья\Desktop\для МО\ОМО моя речь\Фон для презентации\IMG_48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536156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Нталья\Desktop\be4245774d210b2eddc1bbe8171844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7"/>
            <a:ext cx="7600976" cy="150019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Хор     «Ручеёк»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C:\Users\Нталья\Desktop\для МО\ОМО моя речь\Фон для презентации\IMG_2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00174"/>
            <a:ext cx="7715304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Нталья\Desktop\be4245774d210b2eddc1bbe8171844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7"/>
            <a:ext cx="8786874" cy="150019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Участие в хоре требует от ребёнка дисциплины, терпения, умения работать в команде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Наталья\Мамины доки полная версия\Конкурсы 2013-14-15-16-17г\Конкурсы с сент 2024г\Конкурс хоров Песни детства март 2025\Фото хора\IMG_E66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62306" y="11930122"/>
            <a:ext cx="23745826" cy="12611100"/>
          </a:xfrm>
          <a:prstGeom prst="rect">
            <a:avLst/>
          </a:prstGeom>
          <a:noFill/>
        </p:spPr>
      </p:pic>
      <p:pic>
        <p:nvPicPr>
          <p:cNvPr id="10243" name="Picture 3" descr="C:\Users\Нталья\Desktop\для МО\ОМО моя речь\Фон для презентации\Фото хора 2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000240"/>
            <a:ext cx="8786874" cy="467297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Нталья\Desktop\be4245774d210b2eddc1bbe8171844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89"/>
            <a:ext cx="8643998" cy="16430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«Хоровое пение» -  это пространство творческого роста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Нталья\Desktop\627e1519e946a56deba9346e7c2959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88" y="2285992"/>
            <a:ext cx="26098416" cy="24765000"/>
          </a:xfrm>
          <a:prstGeom prst="rect">
            <a:avLst/>
          </a:prstGeom>
          <a:noFill/>
        </p:spPr>
      </p:pic>
      <p:pic>
        <p:nvPicPr>
          <p:cNvPr id="1028" name="Picture 4" descr="C:\Users\Нталья\Desktop\для МО\ОМО моя речь\Фон для презентации\DSC05510 —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14488"/>
            <a:ext cx="8753814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Нталья\Desktop\be4245774d210b2eddc1bbe8171844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8715436" cy="150019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«Хоровое пение»  — это и социализация и воспитание интереса к музыкальному искусству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Нталья\Desktop\627e1519e946a56deba9346e7c2959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88" y="2285992"/>
            <a:ext cx="26098416" cy="24765000"/>
          </a:xfrm>
          <a:prstGeom prst="rect">
            <a:avLst/>
          </a:prstGeom>
          <a:noFill/>
        </p:spPr>
      </p:pic>
      <p:pic>
        <p:nvPicPr>
          <p:cNvPr id="7" name="Picture 2" descr="C:\Users\Нталья\Desktop\для МО\ОМО моя речь\Фон для презентации\s_yubileem_rodnaya_shkol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3116"/>
            <a:ext cx="4094046" cy="3071834"/>
          </a:xfrm>
          <a:prstGeom prst="rect">
            <a:avLst/>
          </a:prstGeom>
          <a:noFill/>
        </p:spPr>
      </p:pic>
      <p:pic>
        <p:nvPicPr>
          <p:cNvPr id="8" name="Picture 3" descr="C:\Users\Нталья\Desktop\для МО\ОМО моя речь\Фон для презентации\IMG_1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000372"/>
            <a:ext cx="4584317" cy="343851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122</Words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Государственное бюджетное общеобразовательное учреждение Самарской области средняя общеобразовательная школа "Образовательный центр"  с. Петровка муниципального района Борский Самарской области</vt:lpstr>
      <vt:lpstr>Слайд 2</vt:lpstr>
      <vt:lpstr>Хоровое пение</vt:lpstr>
      <vt:lpstr>Что такое одарённость?</vt:lpstr>
      <vt:lpstr>Музыка как школьный предмет обладает уникальным ресурсом для воспитания одарённости</vt:lpstr>
      <vt:lpstr>Хор     «Ручеёк»</vt:lpstr>
      <vt:lpstr>Участие в хоре требует от ребёнка дисциплины, терпения, умения работать в команде </vt:lpstr>
      <vt:lpstr>«Хоровое пение» -  это пространство творческого роста </vt:lpstr>
      <vt:lpstr>«Хоровое пение»  — это и социализация и воспитание интереса к музыкальному искусству </vt:lpstr>
      <vt:lpstr>Слайд 10</vt:lpstr>
      <vt:lpstr>Слайд 11</vt:lpstr>
      <vt:lpstr>Слайд 12</vt:lpstr>
      <vt:lpstr>Слайд 13</vt:lpstr>
      <vt:lpstr>В хоре важную роль играет эмоциональная атмосфера</vt:lpstr>
      <vt:lpstr>Хоровое пение — это  система воспитания и развития эстетически-нравственных ценностей</vt:lpstr>
      <vt:lpstr>Хоровое пение –  это личностный рост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Нталья</dc:creator>
  <cp:lastModifiedBy>Нталья</cp:lastModifiedBy>
  <cp:revision>63</cp:revision>
  <dcterms:created xsi:type="dcterms:W3CDTF">2025-04-27T15:29:02Z</dcterms:created>
  <dcterms:modified xsi:type="dcterms:W3CDTF">2025-04-28T18:43:51Z</dcterms:modified>
</cp:coreProperties>
</file>