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7" r:id="rId2"/>
    <p:sldId id="403" r:id="rId3"/>
    <p:sldId id="398" r:id="rId4"/>
    <p:sldId id="399" r:id="rId5"/>
    <p:sldId id="394" r:id="rId6"/>
    <p:sldId id="395" r:id="rId7"/>
    <p:sldId id="396" r:id="rId8"/>
    <p:sldId id="397" r:id="rId9"/>
    <p:sldId id="393" r:id="rId10"/>
    <p:sldId id="401" r:id="rId11"/>
    <p:sldId id="402" r:id="rId12"/>
    <p:sldId id="400" r:id="rId13"/>
    <p:sldId id="315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800080"/>
    <a:srgbClr val="CC00FF"/>
    <a:srgbClr val="FF5050"/>
    <a:srgbClr val="008080"/>
    <a:srgbClr val="9999FF"/>
    <a:srgbClr val="9900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43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2A78053-3CC2-4A12-9A3C-EF0ED33A34DF}" type="datetimeFigureOut">
              <a:rPr lang="ru-RU"/>
              <a:pPr>
                <a:defRPr/>
              </a:pPr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5CE5EE-0BD8-4845-BD02-ED4749A64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6406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BC0FE-029A-48ED-8BAC-72E1B0AFD4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226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7243F-84D8-4BE8-88A2-858CFEB19D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645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73F51-2205-44A9-90DB-320DC2C557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2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EF5B6-0FF5-4978-8E36-8A3B3061C1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675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900A-BEA0-4032-AC78-CFDAB6556A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411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FC4A0-7085-4BCA-BEEA-8156B8DBC6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93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64BA2-57BE-4B0B-8609-E7EE9F82CF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301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8ADF1-1519-4B97-B7F4-F2E3ED9F56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798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E69D3-6125-4AF1-AA04-57145CF1CE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8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E3F90-FA8D-4D10-A2C5-9BFBC6C1F1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040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A25C2-CC5A-46BC-9AC6-71D485AEEA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682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906FD8-1B53-45DD-A495-B02E35F549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8"/>
          <p:cNvSpPr txBox="1">
            <a:spLocks noChangeArrowheads="1"/>
          </p:cNvSpPr>
          <p:nvPr/>
        </p:nvSpPr>
        <p:spPr bwMode="auto">
          <a:xfrm>
            <a:off x="3492500" y="2781300"/>
            <a:ext cx="51831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ru-RU" altLang="ru-RU" sz="2400" i="1">
              <a:latin typeface="Georgia" panose="02040502050405020303" pitchFamily="18" charset="0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800611" y="836712"/>
            <a:ext cx="6840761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spc="50" dirty="0" smtClean="0">
                <a:ln w="11430">
                  <a:solidFill>
                    <a:srgbClr val="FF3399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Запятая в сложном предложении с разными видами связи</a:t>
            </a:r>
          </a:p>
          <a:p>
            <a:pPr algn="ctr" eaLnBrk="1" hangingPunct="1">
              <a:defRPr/>
            </a:pPr>
            <a:r>
              <a:rPr lang="ru-RU" sz="4000" b="1" spc="50" dirty="0" smtClean="0">
                <a:ln w="11430">
                  <a:solidFill>
                    <a:srgbClr val="FF3399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(задание 20)</a:t>
            </a:r>
          </a:p>
          <a:p>
            <a:pPr algn="r" eaLnBrk="1" hangingPunct="1">
              <a:defRPr/>
            </a:pPr>
            <a:r>
              <a:rPr lang="ru-RU" sz="3200" b="1" spc="50" dirty="0" smtClean="0">
                <a:ln w="11430"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Липина Н.В.</a:t>
            </a:r>
          </a:p>
          <a:p>
            <a:pPr algn="r" eaLnBrk="1" hangingPunct="1">
              <a:defRPr/>
            </a:pPr>
            <a:r>
              <a:rPr lang="ru-RU" sz="3200" b="1" spc="50" dirty="0" smtClean="0">
                <a:ln w="11430"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ГБОУ СОШ № 2 </a:t>
            </a:r>
          </a:p>
          <a:p>
            <a:pPr algn="r" eaLnBrk="1" hangingPunct="1">
              <a:defRPr/>
            </a:pPr>
            <a:r>
              <a:rPr lang="ru-RU" sz="3200" b="1" spc="50" dirty="0" smtClean="0">
                <a:ln w="11430"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г. Нефтегорска</a:t>
            </a:r>
            <a:endParaRPr lang="ru-RU" sz="3200" b="1" spc="50" dirty="0">
              <a:ln w="11430">
                <a:solidFill>
                  <a:srgbClr val="FF3399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-32266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6792" y="1052736"/>
            <a:ext cx="886720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Он хотел уверить себя (1) что никакой опасности нет (2) и </a:t>
            </a:r>
            <a:r>
              <a:rPr lang="ru-RU" sz="3200" b="1" dirty="0" smtClean="0"/>
              <a:t>(3)что </a:t>
            </a:r>
            <a:r>
              <a:rPr lang="ru-RU" sz="3200" b="1" dirty="0"/>
              <a:t>верховые по дороге просто померещились мальчику от страха </a:t>
            </a:r>
            <a:r>
              <a:rPr lang="ru-RU" sz="3200" b="1" dirty="0" smtClean="0"/>
              <a:t>(4) </a:t>
            </a:r>
            <a:r>
              <a:rPr lang="ru-RU" sz="3200" b="1" dirty="0"/>
              <a:t>и </a:t>
            </a:r>
            <a:r>
              <a:rPr lang="ru-RU" sz="3200" b="1" dirty="0" smtClean="0"/>
              <a:t>(5) </a:t>
            </a:r>
            <a:r>
              <a:rPr lang="ru-RU" sz="3200" b="1" dirty="0"/>
              <a:t>хотя ему удавалось на короткие минуты обмануть ум ребёнка </a:t>
            </a:r>
            <a:r>
              <a:rPr lang="ru-RU" sz="3200" b="1" dirty="0" smtClean="0"/>
              <a:t>(6) </a:t>
            </a:r>
            <a:r>
              <a:rPr lang="ru-RU" sz="3200" b="1" dirty="0"/>
              <a:t>но в глубине души он ясно чувствовал приближение неотвратимой трагедии.</a:t>
            </a:r>
          </a:p>
        </p:txBody>
      </p:sp>
    </p:spTree>
    <p:extLst>
      <p:ext uri="{BB962C8B-B14F-4D97-AF65-F5344CB8AC3E}">
        <p14:creationId xmlns:p14="http://schemas.microsoft.com/office/powerpoint/2010/main" val="1392098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Слепой знал (1) что в комнату смотрит солнце (2) и (3) что (4) если он протянет руку в окно (5) с кустов посыплется роса.</a:t>
            </a:r>
          </a:p>
        </p:txBody>
      </p:sp>
    </p:spTree>
    <p:extLst>
      <p:ext uri="{BB962C8B-B14F-4D97-AF65-F5344CB8AC3E}">
        <p14:creationId xmlns:p14="http://schemas.microsoft.com/office/powerpoint/2010/main" val="389428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08720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Расставьте знаки препинания: укажите все цифры, на месте которых в предложении должны стоять запятые.</a:t>
            </a:r>
          </a:p>
          <a:p>
            <a:endParaRPr lang="ru-RU" sz="2800" dirty="0"/>
          </a:p>
          <a:p>
            <a:r>
              <a:rPr lang="ru-RU" sz="2800" b="1" dirty="0"/>
              <a:t>Пели нескончаемую песню комары (1) и (2) по мере того как сгущались сумерки (3) и смолкали все другие звуки (4) до меня стал доноситься шум далёкого водопада.</a:t>
            </a:r>
          </a:p>
          <a:p>
            <a:endParaRPr lang="ru-RU" sz="2800" dirty="0"/>
          </a:p>
          <a:p>
            <a:r>
              <a:rPr lang="ru-RU" sz="2800" dirty="0"/>
              <a:t>(Задание составлено на основе банка ФИПИ)</a:t>
            </a:r>
          </a:p>
        </p:txBody>
      </p:sp>
    </p:spTree>
    <p:extLst>
      <p:ext uri="{BB962C8B-B14F-4D97-AF65-F5344CB8AC3E}">
        <p14:creationId xmlns:p14="http://schemas.microsoft.com/office/powerpoint/2010/main" val="3199389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96752"/>
            <a:ext cx="8208912" cy="4464496"/>
          </a:xfrm>
          <a:prstGeom prst="rect">
            <a:avLst/>
          </a:prstGeom>
          <a:noFill/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8000">
                  <a:solidFill>
                    <a:srgbClr val="FF5050"/>
                  </a:solidFill>
                  <a:prstDash val="solid"/>
                  <a:miter lim="800000"/>
                </a:ln>
                <a:solidFill>
                  <a:srgbClr val="FF99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</a:t>
            </a:r>
            <a:r>
              <a:rPr lang="ru-RU" sz="5400" b="1" dirty="0">
                <a:ln w="18000">
                  <a:solidFill>
                    <a:srgbClr val="FF5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Расставьте знаки препинания</a:t>
            </a:r>
            <a:r>
              <a:rPr lang="ru-RU" sz="3600" dirty="0"/>
              <a:t>: укажите все цифры, на месте которых в предложении должны стоять запятые.</a:t>
            </a:r>
          </a:p>
        </p:txBody>
      </p:sp>
    </p:spTree>
    <p:extLst>
      <p:ext uri="{BB962C8B-B14F-4D97-AF65-F5344CB8AC3E}">
        <p14:creationId xmlns:p14="http://schemas.microsoft.com/office/powerpoint/2010/main" val="72478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3" y="404664"/>
            <a:ext cx="869433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70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Роль сочинительного союза</a:t>
            </a:r>
            <a:r>
              <a:rPr lang="ru-RU" sz="3200" b="1" dirty="0" smtClean="0">
                <a:solidFill>
                  <a:srgbClr val="7030A0"/>
                </a:solidFill>
              </a:rPr>
              <a:t>.</a:t>
            </a:r>
          </a:p>
          <a:p>
            <a:endParaRPr lang="ru-RU" sz="3200" b="1" dirty="0"/>
          </a:p>
          <a:p>
            <a:r>
              <a:rPr lang="ru-RU" sz="2400" b="1" dirty="0"/>
              <a:t>Обратите внимание, что в задании 20 одиночный сочинительный союз (чаще всего это союз И) может соединять как однородные члены (запятая не нужна), так и простые предложения в составе сложносочинённого (запятая нужна). Это значит, что каждый раз вы должны проверять, что соединяет сочинительный союз. </a:t>
            </a:r>
          </a:p>
        </p:txBody>
      </p:sp>
    </p:spTree>
    <p:extLst>
      <p:ext uri="{BB962C8B-B14F-4D97-AF65-F5344CB8AC3E}">
        <p14:creationId xmlns:p14="http://schemas.microsoft.com/office/powerpoint/2010/main" val="223434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9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6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4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95" y="42195"/>
            <a:ext cx="915349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1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26002" cy="584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8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252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Наталья</cp:lastModifiedBy>
  <cp:revision>226</cp:revision>
  <dcterms:created xsi:type="dcterms:W3CDTF">2008-11-30T08:50:27Z</dcterms:created>
  <dcterms:modified xsi:type="dcterms:W3CDTF">2024-01-22T19:37:26Z</dcterms:modified>
</cp:coreProperties>
</file>