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4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2BA05A8-4DF2-4D9E-9E5E-9AF4A611524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E09D6AE-D40E-4814-8388-FCD42154C8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7363" y="260648"/>
            <a:ext cx="7772400" cy="108012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Окружное методическое объединение учителей естественно-научного цикла</a:t>
            </a:r>
            <a:b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(биологии и химии)</a:t>
            </a:r>
            <a:b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723256"/>
            <a:ext cx="7560840" cy="3865984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«Экологическое воспитание школьников на уроках биологии и внеурочной деятельности»</a:t>
            </a:r>
            <a:endParaRPr lang="ru-RU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65104"/>
            <a:ext cx="338437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89040"/>
            <a:ext cx="320521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077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Направления функциональной грамотности в школе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799288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5297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568952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16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Экологизация образовательного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процесса:</a:t>
            </a:r>
            <a:endParaRPr lang="ru-RU" sz="28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19256" cy="5257799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переход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 позиции стороннего наблюдате­ля к позиции непосредственного участника всех природных   процессов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комплекс мероприятий, который включает в себя: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проведение интегрированных уроков по разным предметам;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проведение внеклассных мероприятий;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социальнозначимых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исследовательских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4700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экологического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воспитания: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8762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 Интерактивные экологические мероприятия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Интерактивные экологические мероприятия – это внеклассные экологические мероприятия: викторины, олимпиады, ток-шоу, экологические спектакли.</a:t>
            </a:r>
          </a:p>
          <a:p>
            <a:endParaRPr lang="ru-RU" dirty="0"/>
          </a:p>
        </p:txBody>
      </p:sp>
      <p:pic>
        <p:nvPicPr>
          <p:cNvPr id="4" name="Picture 4" descr="911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2286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870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792978"/>
          </a:xfrm>
        </p:spPr>
        <p:txBody>
          <a:bodyPr/>
          <a:lstStyle/>
          <a:p>
            <a:pPr marL="0" indent="0">
              <a:buNone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Экологическая тропа – форма экологического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воспитания.</a:t>
            </a:r>
          </a:p>
          <a:p>
            <a:pPr marL="0" indent="0">
              <a:buNone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создаются условия для выполнения системы заданий, организующих и направляющих деятельность учащихся в природном окружении. Задания выполняются во время экологических экскурсий и полевого практикума.)</a:t>
            </a:r>
            <a:br>
              <a:rPr lang="ru-RU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400" dirty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6" descr="160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38127"/>
            <a:ext cx="297180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749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Экологически культурная личность должна иметь экологические знания по основным разделам экологии и экологии родного края (краеведению), то есть: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иметь правильное определение и характеристику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терминов и понятий, широко используемых в современной экологии: экология, биосфера, ноосфера, природопользование, естественные (природные) ресурсы и т.д.;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знать о жизнедеятельности и трудах ученых и общественных деятелей, внесших наибольший вклад в становление и развитие экологии, как: Вернадский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В.И., Геккель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Э.Г., Моисеев Н.Н. 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др.;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48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организации, движения и общества, которые занимаются природоохранной деятельностью: Всемирный фонд дикой природы, Международный союз охраны природы и природных ресурсов (МСОП), Римский клуб, Гринпис 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33056"/>
            <a:ext cx="269734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6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43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знать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природу своего родного края, а именно: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местные природные условия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природные особенности, реки и водоемы, ландшафты, типичные растения, и животных, климат и т.д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местные, охраняемые природные объекты;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животных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местной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фауны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видов рыб местных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водоемов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лекарственные растения местной флоры;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памятники культуры и искусства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регионального федерального значения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4" descr="67n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077072"/>
            <a:ext cx="205172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39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kern="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Исследовательская деятельность обучающихся.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Экология не является лабораторной наукой. Это наука, в которой важнейшее место занимают наблюдения и эксперименты в природе.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Исследовательская деятельность – одна из самых эффективных форм работы по изучению экологии, экологическому воспитанию детей. В ходе исследований происходит непосредственное общение обучающихся с природой, приобретаются навыки, и накапливается опыт научных экспериментов, развивается наблюдательность, пробуждается интерес к изучению конкретных экологических вопросов.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440425"/>
      </p:ext>
    </p:extLst>
  </p:cSld>
  <p:clrMapOvr>
    <a:masterClrMapping/>
  </p:clrMapOvr>
</p:sld>
</file>

<file path=ppt/theme/theme1.xml><?xml version="1.0" encoding="utf-8"?>
<a:theme xmlns:a="http://schemas.openxmlformats.org/drawingml/2006/main" name="16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yekolog-vospitinie-doshkolnikov-2-3o48l_37615</Template>
  <TotalTime>61</TotalTime>
  <Words>301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164</vt:lpstr>
      <vt:lpstr>Окружное методическое объединение учителей естественно-научного цикла (биологии и химии) </vt:lpstr>
      <vt:lpstr>Направления функциональной грамотности в школе</vt:lpstr>
      <vt:lpstr>Презентация PowerPoint</vt:lpstr>
      <vt:lpstr>Экологизация образовательного процесса:</vt:lpstr>
      <vt:lpstr>                              Формы экологического воспитания: </vt:lpstr>
      <vt:lpstr>Презентация PowerPoint</vt:lpstr>
      <vt:lpstr>Экологически культурная личность должна иметь экологические знания по основным разделам экологии и экологии родного края (краеведению), то есть:</vt:lpstr>
      <vt:lpstr>Презентация PowerPoint</vt:lpstr>
      <vt:lpstr>Презентация PowerPoint</vt:lpstr>
      <vt:lpstr>Исследовательская деятельность обучающихся.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Окружное методическое объединение учителей естественно-научного цикла (биологии и химии)</dc:title>
  <dc:creator>Пользователь</dc:creator>
  <cp:lastModifiedBy>Пользователь</cp:lastModifiedBy>
  <cp:revision>8</cp:revision>
  <dcterms:created xsi:type="dcterms:W3CDTF">2026-08-25T05:52:16Z</dcterms:created>
  <dcterms:modified xsi:type="dcterms:W3CDTF">2026-08-25T06:53:45Z</dcterms:modified>
</cp:coreProperties>
</file>