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90" r:id="rId2"/>
    <p:sldId id="295" r:id="rId3"/>
    <p:sldId id="296" r:id="rId4"/>
    <p:sldId id="297" r:id="rId5"/>
    <p:sldId id="299" r:id="rId6"/>
    <p:sldId id="300" r:id="rId7"/>
    <p:sldId id="301" r:id="rId8"/>
    <p:sldId id="302" r:id="rId9"/>
    <p:sldId id="294" r:id="rId10"/>
    <p:sldId id="30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202FA0"/>
    <a:srgbClr val="CC3399"/>
    <a:srgbClr val="990033"/>
    <a:srgbClr val="0066FF"/>
    <a:srgbClr val="006666"/>
    <a:srgbClr val="EED62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367862-2788-4E36-AFD4-B13D7F93026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80194D-60F5-4F4E-8945-94DE189F580D}">
      <dgm:prSet phldrT="[Текст]" custT="1"/>
      <dgm:spPr/>
      <dgm:t>
        <a:bodyPr/>
        <a:lstStyle/>
        <a:p>
          <a:r>
            <a:rPr lang="ru-RU" sz="18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Цифровизация</a:t>
          </a:r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14C817-F714-465F-A11F-B99314EF0A3E}" type="parTrans" cxnId="{9C979531-E639-4B74-8AA9-16DB7DC14AA0}">
      <dgm:prSet/>
      <dgm:spPr/>
      <dgm:t>
        <a:bodyPr/>
        <a:lstStyle/>
        <a:p>
          <a:endParaRPr lang="ru-RU"/>
        </a:p>
      </dgm:t>
    </dgm:pt>
    <dgm:pt modelId="{779A571E-6F5E-49FD-AE83-888738DD87D7}" type="sibTrans" cxnId="{9C979531-E639-4B74-8AA9-16DB7DC14AA0}">
      <dgm:prSet/>
      <dgm:spPr/>
      <dgm:t>
        <a:bodyPr/>
        <a:lstStyle/>
        <a:p>
          <a:endParaRPr lang="ru-RU"/>
        </a:p>
      </dgm:t>
    </dgm:pt>
    <dgm:pt modelId="{5D444B2A-2EFA-4952-BA47-07D7F082805C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функциональной грамотности.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8ABA4D-0541-4F20-BD8D-D8679C180708}" type="parTrans" cxnId="{CB7D7019-3998-464D-BE9D-F8330E5B4AFB}">
      <dgm:prSet/>
      <dgm:spPr/>
      <dgm:t>
        <a:bodyPr/>
        <a:lstStyle/>
        <a:p>
          <a:endParaRPr lang="ru-RU"/>
        </a:p>
      </dgm:t>
    </dgm:pt>
    <dgm:pt modelId="{B58A587C-0501-48E0-96CB-4F178D0BB118}" type="sibTrans" cxnId="{CB7D7019-3998-464D-BE9D-F8330E5B4AFB}">
      <dgm:prSet/>
      <dgm:spPr/>
      <dgm:t>
        <a:bodyPr/>
        <a:lstStyle/>
        <a:p>
          <a:endParaRPr lang="ru-RU"/>
        </a:p>
      </dgm:t>
    </dgm:pt>
    <dgm:pt modelId="{511AB4F9-137F-4322-BC48-79D21C6008B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Поддержание мотивации.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22D1B6-3012-4C6A-A801-9CD5D2C9D142}" type="parTrans" cxnId="{1154669F-B798-46F9-9E41-BE088359D58F}">
      <dgm:prSet/>
      <dgm:spPr/>
      <dgm:t>
        <a:bodyPr/>
        <a:lstStyle/>
        <a:p>
          <a:endParaRPr lang="ru-RU"/>
        </a:p>
      </dgm:t>
    </dgm:pt>
    <dgm:pt modelId="{5F1DA224-EEE5-4C75-9713-11E682B7B7AD}" type="sibTrans" cxnId="{1154669F-B798-46F9-9E41-BE088359D58F}">
      <dgm:prSet/>
      <dgm:spPr/>
      <dgm:t>
        <a:bodyPr/>
        <a:lstStyle/>
        <a:p>
          <a:endParaRPr lang="ru-RU"/>
        </a:p>
      </dgm:t>
    </dgm:pt>
    <dgm:pt modelId="{403DE7E9-93BA-4EDA-94EB-070D2E06801B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Интеграция с другими предметами и профориентация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1500" dirty="0" smtClean="0"/>
            <a:t> </a:t>
          </a:r>
          <a:endParaRPr lang="ru-RU" sz="1500" dirty="0"/>
        </a:p>
      </dgm:t>
    </dgm:pt>
    <dgm:pt modelId="{A37B2C9A-0663-42D2-81F2-F6DD41185447}" type="parTrans" cxnId="{4789D088-C489-44D0-94C9-333D75534FE1}">
      <dgm:prSet/>
      <dgm:spPr/>
      <dgm:t>
        <a:bodyPr/>
        <a:lstStyle/>
        <a:p>
          <a:endParaRPr lang="ru-RU"/>
        </a:p>
      </dgm:t>
    </dgm:pt>
    <dgm:pt modelId="{8398D6D9-DBB7-4FCB-BEB1-6E8A2005C090}" type="sibTrans" cxnId="{4789D088-C489-44D0-94C9-333D75534FE1}">
      <dgm:prSet/>
      <dgm:spPr/>
      <dgm:t>
        <a:bodyPr/>
        <a:lstStyle/>
        <a:p>
          <a:endParaRPr lang="ru-RU"/>
        </a:p>
      </dgm:t>
    </dgm:pt>
    <dgm:pt modelId="{B322184D-BC66-49DC-8FAB-2B0E607A13FA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Воспитательный потенциал.</a:t>
          </a:r>
          <a:r>
            <a:rPr lang="ru-RU" dirty="0" smtClean="0">
              <a:solidFill>
                <a:schemeClr val="tx1"/>
              </a:solidFill>
            </a:rPr>
            <a:t> </a:t>
          </a:r>
          <a:endParaRPr lang="ru-RU" dirty="0">
            <a:solidFill>
              <a:schemeClr val="tx1"/>
            </a:solidFill>
          </a:endParaRPr>
        </a:p>
      </dgm:t>
    </dgm:pt>
    <dgm:pt modelId="{D1769B13-3B3B-41DD-994F-E538921FBC5A}" type="parTrans" cxnId="{06A2B3D9-0098-45C8-B369-EC8F534E24E2}">
      <dgm:prSet/>
      <dgm:spPr/>
      <dgm:t>
        <a:bodyPr/>
        <a:lstStyle/>
        <a:p>
          <a:endParaRPr lang="ru-RU"/>
        </a:p>
      </dgm:t>
    </dgm:pt>
    <dgm:pt modelId="{743DD602-72BC-46CE-A18F-473F82B42487}" type="sibTrans" cxnId="{06A2B3D9-0098-45C8-B369-EC8F534E24E2}">
      <dgm:prSet/>
      <dgm:spPr/>
      <dgm:t>
        <a:bodyPr/>
        <a:lstStyle/>
        <a:p>
          <a:endParaRPr lang="ru-RU"/>
        </a:p>
      </dgm:t>
    </dgm:pt>
    <dgm:pt modelId="{52467676-57F3-465C-A69E-69CD4254147F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Смена образовательных стандартов.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EBEA6-AB41-40C6-8440-4AE0268D3FF8}" type="parTrans" cxnId="{3B018F93-B600-4E9C-AA56-0FDC742845AB}">
      <dgm:prSet/>
      <dgm:spPr/>
      <dgm:t>
        <a:bodyPr/>
        <a:lstStyle/>
        <a:p>
          <a:endParaRPr lang="ru-RU"/>
        </a:p>
      </dgm:t>
    </dgm:pt>
    <dgm:pt modelId="{0937C7F6-E754-408D-A498-9C5987B52FF5}" type="sibTrans" cxnId="{3B018F93-B600-4E9C-AA56-0FDC742845AB}">
      <dgm:prSet/>
      <dgm:spPr/>
      <dgm:t>
        <a:bodyPr/>
        <a:lstStyle/>
        <a:p>
          <a:endParaRPr lang="ru-RU"/>
        </a:p>
      </dgm:t>
    </dgm:pt>
    <dgm:pt modelId="{B810F3EB-C1D2-4525-BB47-BD81411C338F}" type="pres">
      <dgm:prSet presAssocID="{DB367862-2788-4E36-AFD4-B13D7F93026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EEC800-668C-4C59-9372-2F37CDFB7081}" type="pres">
      <dgm:prSet presAssocID="{EA80194D-60F5-4F4E-8945-94DE189F580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6D1EE-D4EC-4076-8E90-912989A9F145}" type="pres">
      <dgm:prSet presAssocID="{779A571E-6F5E-49FD-AE83-888738DD87D7}" presName="sibTrans" presStyleCnt="0"/>
      <dgm:spPr/>
    </dgm:pt>
    <dgm:pt modelId="{E3EDED34-ED79-460F-89B1-64A0FE9308D7}" type="pres">
      <dgm:prSet presAssocID="{52467676-57F3-465C-A69E-69CD4254147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83BD04-72A2-499D-AB73-2C383E5EA2DD}" type="pres">
      <dgm:prSet presAssocID="{0937C7F6-E754-408D-A498-9C5987B52FF5}" presName="sibTrans" presStyleCnt="0"/>
      <dgm:spPr/>
    </dgm:pt>
    <dgm:pt modelId="{7B3A34DA-A44C-4793-8989-C200B5BEE348}" type="pres">
      <dgm:prSet presAssocID="{5D444B2A-2EFA-4952-BA47-07D7F082805C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3BF8C0-C0CD-4FDF-8F81-B86FC30EFCE5}" type="pres">
      <dgm:prSet presAssocID="{B58A587C-0501-48E0-96CB-4F178D0BB118}" presName="sibTrans" presStyleCnt="0"/>
      <dgm:spPr/>
    </dgm:pt>
    <dgm:pt modelId="{4E5F3C3D-5CB1-463A-B745-92B3664B3293}" type="pres">
      <dgm:prSet presAssocID="{511AB4F9-137F-4322-BC48-79D21C6008B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D1A8FF-8D6A-4DBF-A93C-BC9C09C3C1D8}" type="pres">
      <dgm:prSet presAssocID="{5F1DA224-EEE5-4C75-9713-11E682B7B7AD}" presName="sibTrans" presStyleCnt="0"/>
      <dgm:spPr/>
    </dgm:pt>
    <dgm:pt modelId="{EB125765-5CC8-42E8-AA76-850E0D493847}" type="pres">
      <dgm:prSet presAssocID="{403DE7E9-93BA-4EDA-94EB-070D2E06801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42266-B301-43AA-91B7-CE378AE69199}" type="pres">
      <dgm:prSet presAssocID="{8398D6D9-DBB7-4FCB-BEB1-6E8A2005C090}" presName="sibTrans" presStyleCnt="0"/>
      <dgm:spPr/>
    </dgm:pt>
    <dgm:pt modelId="{26879309-46C9-4A04-8EFE-19913A0130DF}" type="pres">
      <dgm:prSet presAssocID="{B322184D-BC66-49DC-8FAB-2B0E607A13F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CD704E-665D-4707-8223-7969066FCA0C}" type="presOf" srcId="{5D444B2A-2EFA-4952-BA47-07D7F082805C}" destId="{7B3A34DA-A44C-4793-8989-C200B5BEE348}" srcOrd="0" destOrd="0" presId="urn:microsoft.com/office/officeart/2005/8/layout/default"/>
    <dgm:cxn modelId="{4789D088-C489-44D0-94C9-333D75534FE1}" srcId="{DB367862-2788-4E36-AFD4-B13D7F93026A}" destId="{403DE7E9-93BA-4EDA-94EB-070D2E06801B}" srcOrd="4" destOrd="0" parTransId="{A37B2C9A-0663-42D2-81F2-F6DD41185447}" sibTransId="{8398D6D9-DBB7-4FCB-BEB1-6E8A2005C090}"/>
    <dgm:cxn modelId="{CB7D7019-3998-464D-BE9D-F8330E5B4AFB}" srcId="{DB367862-2788-4E36-AFD4-B13D7F93026A}" destId="{5D444B2A-2EFA-4952-BA47-07D7F082805C}" srcOrd="2" destOrd="0" parTransId="{468ABA4D-0541-4F20-BD8D-D8679C180708}" sibTransId="{B58A587C-0501-48E0-96CB-4F178D0BB118}"/>
    <dgm:cxn modelId="{7AFE1083-3E8B-4421-9365-CF7439CA0E3D}" type="presOf" srcId="{EA80194D-60F5-4F4E-8945-94DE189F580D}" destId="{11EEC800-668C-4C59-9372-2F37CDFB7081}" srcOrd="0" destOrd="0" presId="urn:microsoft.com/office/officeart/2005/8/layout/default"/>
    <dgm:cxn modelId="{9C979531-E639-4B74-8AA9-16DB7DC14AA0}" srcId="{DB367862-2788-4E36-AFD4-B13D7F93026A}" destId="{EA80194D-60F5-4F4E-8945-94DE189F580D}" srcOrd="0" destOrd="0" parTransId="{4D14C817-F714-465F-A11F-B99314EF0A3E}" sibTransId="{779A571E-6F5E-49FD-AE83-888738DD87D7}"/>
    <dgm:cxn modelId="{17E330D0-F03E-421C-B276-9444094FDC39}" type="presOf" srcId="{511AB4F9-137F-4322-BC48-79D21C6008BE}" destId="{4E5F3C3D-5CB1-463A-B745-92B3664B3293}" srcOrd="0" destOrd="0" presId="urn:microsoft.com/office/officeart/2005/8/layout/default"/>
    <dgm:cxn modelId="{0890CAD6-8EA6-4328-98E7-C1D0B0CCCA58}" type="presOf" srcId="{52467676-57F3-465C-A69E-69CD4254147F}" destId="{E3EDED34-ED79-460F-89B1-64A0FE9308D7}" srcOrd="0" destOrd="0" presId="urn:microsoft.com/office/officeart/2005/8/layout/default"/>
    <dgm:cxn modelId="{38914D2F-9A99-43BE-8627-B1BC8F7C62C9}" type="presOf" srcId="{DB367862-2788-4E36-AFD4-B13D7F93026A}" destId="{B810F3EB-C1D2-4525-BB47-BD81411C338F}" srcOrd="0" destOrd="0" presId="urn:microsoft.com/office/officeart/2005/8/layout/default"/>
    <dgm:cxn modelId="{1154669F-B798-46F9-9E41-BE088359D58F}" srcId="{DB367862-2788-4E36-AFD4-B13D7F93026A}" destId="{511AB4F9-137F-4322-BC48-79D21C6008BE}" srcOrd="3" destOrd="0" parTransId="{6A22D1B6-3012-4C6A-A801-9CD5D2C9D142}" sibTransId="{5F1DA224-EEE5-4C75-9713-11E682B7B7AD}"/>
    <dgm:cxn modelId="{06A2B3D9-0098-45C8-B369-EC8F534E24E2}" srcId="{DB367862-2788-4E36-AFD4-B13D7F93026A}" destId="{B322184D-BC66-49DC-8FAB-2B0E607A13FA}" srcOrd="5" destOrd="0" parTransId="{D1769B13-3B3B-41DD-994F-E538921FBC5A}" sibTransId="{743DD602-72BC-46CE-A18F-473F82B42487}"/>
    <dgm:cxn modelId="{F2B6A18D-5124-43EE-ABC0-5BD535B70B39}" type="presOf" srcId="{B322184D-BC66-49DC-8FAB-2B0E607A13FA}" destId="{26879309-46C9-4A04-8EFE-19913A0130DF}" srcOrd="0" destOrd="0" presId="urn:microsoft.com/office/officeart/2005/8/layout/default"/>
    <dgm:cxn modelId="{914F403C-FA32-419D-8B90-831C3AB6452E}" type="presOf" srcId="{403DE7E9-93BA-4EDA-94EB-070D2E06801B}" destId="{EB125765-5CC8-42E8-AA76-850E0D493847}" srcOrd="0" destOrd="0" presId="urn:microsoft.com/office/officeart/2005/8/layout/default"/>
    <dgm:cxn modelId="{3B018F93-B600-4E9C-AA56-0FDC742845AB}" srcId="{DB367862-2788-4E36-AFD4-B13D7F93026A}" destId="{52467676-57F3-465C-A69E-69CD4254147F}" srcOrd="1" destOrd="0" parTransId="{3C1EBEA6-AB41-40C6-8440-4AE0268D3FF8}" sibTransId="{0937C7F6-E754-408D-A498-9C5987B52FF5}"/>
    <dgm:cxn modelId="{1ED2EB66-23CA-4D66-9675-5D97D7B69904}" type="presParOf" srcId="{B810F3EB-C1D2-4525-BB47-BD81411C338F}" destId="{11EEC800-668C-4C59-9372-2F37CDFB7081}" srcOrd="0" destOrd="0" presId="urn:microsoft.com/office/officeart/2005/8/layout/default"/>
    <dgm:cxn modelId="{77D1B9F0-6EA7-4E38-B5B0-D4746A9CDAF9}" type="presParOf" srcId="{B810F3EB-C1D2-4525-BB47-BD81411C338F}" destId="{6176D1EE-D4EC-4076-8E90-912989A9F145}" srcOrd="1" destOrd="0" presId="urn:microsoft.com/office/officeart/2005/8/layout/default"/>
    <dgm:cxn modelId="{295A37A4-BF0D-4134-89ED-CCA29162C7CA}" type="presParOf" srcId="{B810F3EB-C1D2-4525-BB47-BD81411C338F}" destId="{E3EDED34-ED79-460F-89B1-64A0FE9308D7}" srcOrd="2" destOrd="0" presId="urn:microsoft.com/office/officeart/2005/8/layout/default"/>
    <dgm:cxn modelId="{AEC990C7-6D6B-4D69-B3B9-659EA0A4901A}" type="presParOf" srcId="{B810F3EB-C1D2-4525-BB47-BD81411C338F}" destId="{1483BD04-72A2-499D-AB73-2C383E5EA2DD}" srcOrd="3" destOrd="0" presId="urn:microsoft.com/office/officeart/2005/8/layout/default"/>
    <dgm:cxn modelId="{DC448816-9C77-4E40-B91D-0F9DF7947BD7}" type="presParOf" srcId="{B810F3EB-C1D2-4525-BB47-BD81411C338F}" destId="{7B3A34DA-A44C-4793-8989-C200B5BEE348}" srcOrd="4" destOrd="0" presId="urn:microsoft.com/office/officeart/2005/8/layout/default"/>
    <dgm:cxn modelId="{A4D444F6-C00E-4615-85E3-82B8233604ED}" type="presParOf" srcId="{B810F3EB-C1D2-4525-BB47-BD81411C338F}" destId="{153BF8C0-C0CD-4FDF-8F81-B86FC30EFCE5}" srcOrd="5" destOrd="0" presId="urn:microsoft.com/office/officeart/2005/8/layout/default"/>
    <dgm:cxn modelId="{D32466CC-CD20-4993-921B-808BD8498956}" type="presParOf" srcId="{B810F3EB-C1D2-4525-BB47-BD81411C338F}" destId="{4E5F3C3D-5CB1-463A-B745-92B3664B3293}" srcOrd="6" destOrd="0" presId="urn:microsoft.com/office/officeart/2005/8/layout/default"/>
    <dgm:cxn modelId="{3A13DF40-61AE-49B0-833B-896393BD7B82}" type="presParOf" srcId="{B810F3EB-C1D2-4525-BB47-BD81411C338F}" destId="{94D1A8FF-8D6A-4DBF-A93C-BC9C09C3C1D8}" srcOrd="7" destOrd="0" presId="urn:microsoft.com/office/officeart/2005/8/layout/default"/>
    <dgm:cxn modelId="{D484BD81-C4FD-46B8-83DC-7E7398715FAA}" type="presParOf" srcId="{B810F3EB-C1D2-4525-BB47-BD81411C338F}" destId="{EB125765-5CC8-42E8-AA76-850E0D493847}" srcOrd="8" destOrd="0" presId="urn:microsoft.com/office/officeart/2005/8/layout/default"/>
    <dgm:cxn modelId="{E332D0CA-30A2-4B4E-BDCC-24679DA23B03}" type="presParOf" srcId="{B810F3EB-C1D2-4525-BB47-BD81411C338F}" destId="{B9B42266-B301-43AA-91B7-CE378AE69199}" srcOrd="9" destOrd="0" presId="urn:microsoft.com/office/officeart/2005/8/layout/default"/>
    <dgm:cxn modelId="{C4D86B69-7AD1-4FCC-A99E-EC2F39A57470}" type="presParOf" srcId="{B810F3EB-C1D2-4525-BB47-BD81411C338F}" destId="{26879309-46C9-4A04-8EFE-19913A0130D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234E68-924F-4C3A-A3C5-375CF3FCEE3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E6A80F-2E48-4EFA-AE89-593BA99DD644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Системно-</a:t>
          </a:r>
          <a:r>
            <a:rPr lang="ru-RU" b="1" dirty="0" err="1" smtClean="0">
              <a:solidFill>
                <a:schemeClr val="tx1"/>
              </a:solidFill>
            </a:rPr>
            <a:t>деятельностный</a:t>
          </a:r>
          <a:r>
            <a:rPr lang="ru-RU" b="1" dirty="0" smtClean="0">
              <a:solidFill>
                <a:schemeClr val="tx1"/>
              </a:solidFill>
            </a:rPr>
            <a:t> подход.</a:t>
          </a:r>
          <a:endParaRPr lang="ru-RU" dirty="0">
            <a:solidFill>
              <a:schemeClr val="tx1"/>
            </a:solidFill>
          </a:endParaRPr>
        </a:p>
      </dgm:t>
    </dgm:pt>
    <dgm:pt modelId="{BF22F63C-D5E2-4B5D-8794-8B8040DBD638}" type="parTrans" cxnId="{D372093F-9643-418E-8763-A850E62E4349}">
      <dgm:prSet/>
      <dgm:spPr/>
      <dgm:t>
        <a:bodyPr/>
        <a:lstStyle/>
        <a:p>
          <a:endParaRPr lang="ru-RU"/>
        </a:p>
      </dgm:t>
    </dgm:pt>
    <dgm:pt modelId="{9E0A4657-9D2F-409B-A6C2-FC73341A7179}" type="sibTrans" cxnId="{D372093F-9643-418E-8763-A850E62E4349}">
      <dgm:prSet/>
      <dgm:spPr/>
      <dgm:t>
        <a:bodyPr/>
        <a:lstStyle/>
        <a:p>
          <a:endParaRPr lang="ru-RU"/>
        </a:p>
      </dgm:t>
    </dgm:pt>
    <dgm:pt modelId="{C50A3AC6-2259-476B-AEF5-AB9E55548149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Сетевые форматы.</a:t>
          </a:r>
          <a:r>
            <a:rPr lang="ru-RU" dirty="0" smtClean="0">
              <a:solidFill>
                <a:schemeClr val="tx1"/>
              </a:solidFill>
            </a:rPr>
            <a:t> </a:t>
          </a:r>
          <a:endParaRPr lang="ru-RU" dirty="0">
            <a:solidFill>
              <a:schemeClr val="tx1"/>
            </a:solidFill>
          </a:endParaRPr>
        </a:p>
      </dgm:t>
    </dgm:pt>
    <dgm:pt modelId="{960C4ADD-7EDB-428E-9445-31E6E1DF9A30}" type="parTrans" cxnId="{AE60C8E5-CDB6-4D96-814C-13D68F7B0266}">
      <dgm:prSet/>
      <dgm:spPr/>
      <dgm:t>
        <a:bodyPr/>
        <a:lstStyle/>
        <a:p>
          <a:endParaRPr lang="ru-RU"/>
        </a:p>
      </dgm:t>
    </dgm:pt>
    <dgm:pt modelId="{89EDD8BF-1DE1-4838-80B9-7AAA1576F722}" type="sibTrans" cxnId="{AE60C8E5-CDB6-4D96-814C-13D68F7B0266}">
      <dgm:prSet/>
      <dgm:spPr/>
      <dgm:t>
        <a:bodyPr/>
        <a:lstStyle/>
        <a:p>
          <a:endParaRPr lang="ru-RU"/>
        </a:p>
      </dgm:t>
    </dgm:pt>
    <dgm:pt modelId="{F4381B85-3A79-4BCF-A6E7-605CCD859C54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Индивидуализация.</a:t>
          </a:r>
          <a:endParaRPr lang="ru-RU" dirty="0">
            <a:solidFill>
              <a:schemeClr val="tx1"/>
            </a:solidFill>
          </a:endParaRPr>
        </a:p>
      </dgm:t>
    </dgm:pt>
    <dgm:pt modelId="{6200AA5B-2ED6-42E9-A691-BC794A5380D5}" type="parTrans" cxnId="{70600344-C278-4735-B03F-2203584632C8}">
      <dgm:prSet/>
      <dgm:spPr/>
      <dgm:t>
        <a:bodyPr/>
        <a:lstStyle/>
        <a:p>
          <a:endParaRPr lang="ru-RU"/>
        </a:p>
      </dgm:t>
    </dgm:pt>
    <dgm:pt modelId="{2BBD38BD-1AE0-4A4C-BE30-4F400C9E578C}" type="sibTrans" cxnId="{70600344-C278-4735-B03F-2203584632C8}">
      <dgm:prSet/>
      <dgm:spPr/>
      <dgm:t>
        <a:bodyPr/>
        <a:lstStyle/>
        <a:p>
          <a:endParaRPr lang="ru-RU"/>
        </a:p>
      </dgm:t>
    </dgm:pt>
    <dgm:pt modelId="{7B0210ED-5C2A-4899-99F8-D4D20957274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Повышение квалификации.</a:t>
          </a:r>
          <a:r>
            <a:rPr lang="ru-RU" dirty="0" smtClean="0">
              <a:solidFill>
                <a:schemeClr val="tx1"/>
              </a:solidFill>
            </a:rPr>
            <a:t> </a:t>
          </a:r>
          <a:endParaRPr lang="ru-RU" dirty="0">
            <a:solidFill>
              <a:schemeClr val="tx1"/>
            </a:solidFill>
          </a:endParaRPr>
        </a:p>
      </dgm:t>
    </dgm:pt>
    <dgm:pt modelId="{AD108C41-6DA0-4FE2-B8A4-FACAB40D9138}" type="parTrans" cxnId="{0772CCCB-C51C-400C-B3E1-44375266060F}">
      <dgm:prSet/>
      <dgm:spPr/>
      <dgm:t>
        <a:bodyPr/>
        <a:lstStyle/>
        <a:p>
          <a:endParaRPr lang="ru-RU"/>
        </a:p>
      </dgm:t>
    </dgm:pt>
    <dgm:pt modelId="{00148D6B-A6BD-4561-B2E3-A37F0DD49217}" type="sibTrans" cxnId="{0772CCCB-C51C-400C-B3E1-44375266060F}">
      <dgm:prSet/>
      <dgm:spPr/>
      <dgm:t>
        <a:bodyPr/>
        <a:lstStyle/>
        <a:p>
          <a:endParaRPr lang="ru-RU"/>
        </a:p>
      </dgm:t>
    </dgm:pt>
    <dgm:pt modelId="{EA8D92E9-F15E-4A0F-82F1-0F1CBEE6A4C9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Использование краеведческого материала</a:t>
          </a:r>
          <a:endParaRPr lang="ru-RU" dirty="0">
            <a:solidFill>
              <a:schemeClr val="tx1"/>
            </a:solidFill>
          </a:endParaRPr>
        </a:p>
      </dgm:t>
    </dgm:pt>
    <dgm:pt modelId="{00787A76-A279-4003-B5BA-FA29C1927F88}" type="parTrans" cxnId="{CF4D68DE-5D83-4D54-B31A-0900BB7BEE67}">
      <dgm:prSet/>
      <dgm:spPr/>
      <dgm:t>
        <a:bodyPr/>
        <a:lstStyle/>
        <a:p>
          <a:endParaRPr lang="ru-RU"/>
        </a:p>
      </dgm:t>
    </dgm:pt>
    <dgm:pt modelId="{2C7EFD06-D038-4548-B897-2E002E88F66F}" type="sibTrans" cxnId="{CF4D68DE-5D83-4D54-B31A-0900BB7BEE67}">
      <dgm:prSet/>
      <dgm:spPr/>
      <dgm:t>
        <a:bodyPr/>
        <a:lstStyle/>
        <a:p>
          <a:endParaRPr lang="ru-RU"/>
        </a:p>
      </dgm:t>
    </dgm:pt>
    <dgm:pt modelId="{7F146CBD-391B-462C-8B13-68F34A469039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tx1"/>
              </a:solidFill>
            </a:rPr>
            <a:t>Профориентационная</a:t>
          </a:r>
          <a:r>
            <a:rPr lang="ru-RU" b="1" dirty="0" smtClean="0">
              <a:solidFill>
                <a:schemeClr val="tx1"/>
              </a:solidFill>
            </a:rPr>
            <a:t> работа.</a:t>
          </a:r>
          <a:r>
            <a:rPr lang="ru-RU" dirty="0" smtClean="0">
              <a:solidFill>
                <a:schemeClr val="tx1"/>
              </a:solidFill>
            </a:rPr>
            <a:t> </a:t>
          </a:r>
          <a:endParaRPr lang="ru-RU" dirty="0">
            <a:solidFill>
              <a:schemeClr val="tx1"/>
            </a:solidFill>
          </a:endParaRPr>
        </a:p>
      </dgm:t>
    </dgm:pt>
    <dgm:pt modelId="{830FF78A-86DA-445D-82DA-4E1C411EC598}" type="parTrans" cxnId="{A3EAE8DB-40CD-4A60-B4C8-8188CDCCCF5E}">
      <dgm:prSet/>
      <dgm:spPr/>
      <dgm:t>
        <a:bodyPr/>
        <a:lstStyle/>
        <a:p>
          <a:endParaRPr lang="ru-RU"/>
        </a:p>
      </dgm:t>
    </dgm:pt>
    <dgm:pt modelId="{E3DA91A9-8873-4582-A442-9F49ABDD156F}" type="sibTrans" cxnId="{A3EAE8DB-40CD-4A60-B4C8-8188CDCCCF5E}">
      <dgm:prSet/>
      <dgm:spPr/>
      <dgm:t>
        <a:bodyPr/>
        <a:lstStyle/>
        <a:p>
          <a:endParaRPr lang="ru-RU"/>
        </a:p>
      </dgm:t>
    </dgm:pt>
    <dgm:pt modelId="{24ADBBD8-E60A-43E7-AE00-3F921366DCD9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Анализ оценочных процедур.</a:t>
          </a:r>
          <a:r>
            <a:rPr lang="ru-RU" dirty="0" smtClean="0">
              <a:solidFill>
                <a:schemeClr val="tx1"/>
              </a:solidFill>
            </a:rPr>
            <a:t> </a:t>
          </a:r>
          <a:endParaRPr lang="ru-RU" dirty="0">
            <a:solidFill>
              <a:schemeClr val="tx1"/>
            </a:solidFill>
          </a:endParaRPr>
        </a:p>
      </dgm:t>
    </dgm:pt>
    <dgm:pt modelId="{D9EA672C-0ABB-4E49-A0E3-32C80765A870}" type="parTrans" cxnId="{7FCCBC28-46B4-4DD3-BDEB-9009CB155848}">
      <dgm:prSet/>
      <dgm:spPr/>
      <dgm:t>
        <a:bodyPr/>
        <a:lstStyle/>
        <a:p>
          <a:endParaRPr lang="ru-RU"/>
        </a:p>
      </dgm:t>
    </dgm:pt>
    <dgm:pt modelId="{314146D9-0B8A-4900-9F7A-9F449AC1B51E}" type="sibTrans" cxnId="{7FCCBC28-46B4-4DD3-BDEB-9009CB155848}">
      <dgm:prSet/>
      <dgm:spPr/>
      <dgm:t>
        <a:bodyPr/>
        <a:lstStyle/>
        <a:p>
          <a:endParaRPr lang="ru-RU"/>
        </a:p>
      </dgm:t>
    </dgm:pt>
    <dgm:pt modelId="{F409C0EF-CE9D-45E0-A77E-CE30BFAFA278}" type="pres">
      <dgm:prSet presAssocID="{CE234E68-924F-4C3A-A3C5-375CF3FCEE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E304411-CCAE-42CC-AE3A-E58A647ED80D}" type="pres">
      <dgm:prSet presAssocID="{CE234E68-924F-4C3A-A3C5-375CF3FCEE3D}" presName="Name1" presStyleCnt="0"/>
      <dgm:spPr/>
    </dgm:pt>
    <dgm:pt modelId="{F409A367-FFE3-49B0-86C1-B0240E12829F}" type="pres">
      <dgm:prSet presAssocID="{CE234E68-924F-4C3A-A3C5-375CF3FCEE3D}" presName="cycle" presStyleCnt="0"/>
      <dgm:spPr/>
    </dgm:pt>
    <dgm:pt modelId="{4AEBCA9E-59CE-449D-A485-19800EE2794E}" type="pres">
      <dgm:prSet presAssocID="{CE234E68-924F-4C3A-A3C5-375CF3FCEE3D}" presName="srcNode" presStyleLbl="node1" presStyleIdx="0" presStyleCnt="7"/>
      <dgm:spPr/>
    </dgm:pt>
    <dgm:pt modelId="{7191CDD2-1856-4174-BEDC-AA3CA7E5C07A}" type="pres">
      <dgm:prSet presAssocID="{CE234E68-924F-4C3A-A3C5-375CF3FCEE3D}" presName="conn" presStyleLbl="parChTrans1D2" presStyleIdx="0" presStyleCnt="1"/>
      <dgm:spPr/>
      <dgm:t>
        <a:bodyPr/>
        <a:lstStyle/>
        <a:p>
          <a:endParaRPr lang="ru-RU"/>
        </a:p>
      </dgm:t>
    </dgm:pt>
    <dgm:pt modelId="{125445D9-29A0-4813-9649-3AD753556BB0}" type="pres">
      <dgm:prSet presAssocID="{CE234E68-924F-4C3A-A3C5-375CF3FCEE3D}" presName="extraNode" presStyleLbl="node1" presStyleIdx="0" presStyleCnt="7"/>
      <dgm:spPr/>
    </dgm:pt>
    <dgm:pt modelId="{07C055FE-429D-42BE-8230-5DAFA93E3454}" type="pres">
      <dgm:prSet presAssocID="{CE234E68-924F-4C3A-A3C5-375CF3FCEE3D}" presName="dstNode" presStyleLbl="node1" presStyleIdx="0" presStyleCnt="7"/>
      <dgm:spPr/>
    </dgm:pt>
    <dgm:pt modelId="{A6AC975E-FC16-45E9-8AAF-392A3C834B9A}" type="pres">
      <dgm:prSet presAssocID="{E7E6A80F-2E48-4EFA-AE89-593BA99DD644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66000-4128-4D06-AC45-AC9846E69432}" type="pres">
      <dgm:prSet presAssocID="{E7E6A80F-2E48-4EFA-AE89-593BA99DD644}" presName="accent_1" presStyleCnt="0"/>
      <dgm:spPr/>
    </dgm:pt>
    <dgm:pt modelId="{FEE13FC1-E1D3-4024-9D02-9A4BD7BF158E}" type="pres">
      <dgm:prSet presAssocID="{E7E6A80F-2E48-4EFA-AE89-593BA99DD644}" presName="accentRepeatNode" presStyleLbl="solidFgAcc1" presStyleIdx="0" presStyleCnt="7"/>
      <dgm:spPr/>
    </dgm:pt>
    <dgm:pt modelId="{02BA0BD9-5842-4BE2-8DB8-17D6ABC42512}" type="pres">
      <dgm:prSet presAssocID="{C50A3AC6-2259-476B-AEF5-AB9E55548149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0A49B9-F9D3-4670-BE88-BDE0C6E889B7}" type="pres">
      <dgm:prSet presAssocID="{C50A3AC6-2259-476B-AEF5-AB9E55548149}" presName="accent_2" presStyleCnt="0"/>
      <dgm:spPr/>
    </dgm:pt>
    <dgm:pt modelId="{B575366C-861A-4722-89DD-69F665420B3C}" type="pres">
      <dgm:prSet presAssocID="{C50A3AC6-2259-476B-AEF5-AB9E55548149}" presName="accentRepeatNode" presStyleLbl="solidFgAcc1" presStyleIdx="1" presStyleCnt="7"/>
      <dgm:spPr/>
    </dgm:pt>
    <dgm:pt modelId="{EFCB5915-485C-4FD2-9073-86548EA3C6CF}" type="pres">
      <dgm:prSet presAssocID="{F4381B85-3A79-4BCF-A6E7-605CCD859C54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36CAD1-34D0-4F9A-A676-52AEE2622CAE}" type="pres">
      <dgm:prSet presAssocID="{F4381B85-3A79-4BCF-A6E7-605CCD859C54}" presName="accent_3" presStyleCnt="0"/>
      <dgm:spPr/>
    </dgm:pt>
    <dgm:pt modelId="{BA1BC171-ED54-4885-8EA5-41930810B596}" type="pres">
      <dgm:prSet presAssocID="{F4381B85-3A79-4BCF-A6E7-605CCD859C54}" presName="accentRepeatNode" presStyleLbl="solidFgAcc1" presStyleIdx="2" presStyleCnt="7"/>
      <dgm:spPr/>
    </dgm:pt>
    <dgm:pt modelId="{F6144FDF-043D-415E-ABED-3B8179CD3641}" type="pres">
      <dgm:prSet presAssocID="{7B0210ED-5C2A-4899-99F8-D4D209572748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30136D-2AEA-47DA-A686-02DCA952D1BE}" type="pres">
      <dgm:prSet presAssocID="{7B0210ED-5C2A-4899-99F8-D4D209572748}" presName="accent_4" presStyleCnt="0"/>
      <dgm:spPr/>
    </dgm:pt>
    <dgm:pt modelId="{2AE6DF0D-6799-4CC3-BB77-7EFB53ED3B61}" type="pres">
      <dgm:prSet presAssocID="{7B0210ED-5C2A-4899-99F8-D4D209572748}" presName="accentRepeatNode" presStyleLbl="solidFgAcc1" presStyleIdx="3" presStyleCnt="7"/>
      <dgm:spPr/>
    </dgm:pt>
    <dgm:pt modelId="{93C58A3D-975E-419A-931B-49349F0F6E54}" type="pres">
      <dgm:prSet presAssocID="{EA8D92E9-F15E-4A0F-82F1-0F1CBEE6A4C9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47B52B-F45F-4ADA-8DC4-57A44D5D61E9}" type="pres">
      <dgm:prSet presAssocID="{EA8D92E9-F15E-4A0F-82F1-0F1CBEE6A4C9}" presName="accent_5" presStyleCnt="0"/>
      <dgm:spPr/>
    </dgm:pt>
    <dgm:pt modelId="{61C4230D-CEB9-4C39-803F-7025DA8BE855}" type="pres">
      <dgm:prSet presAssocID="{EA8D92E9-F15E-4A0F-82F1-0F1CBEE6A4C9}" presName="accentRepeatNode" presStyleLbl="solidFgAcc1" presStyleIdx="4" presStyleCnt="7"/>
      <dgm:spPr/>
    </dgm:pt>
    <dgm:pt modelId="{F53C1C35-7D48-4394-A19E-9335DE46AC42}" type="pres">
      <dgm:prSet presAssocID="{7F146CBD-391B-462C-8B13-68F34A469039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0D50A9-B20E-4262-BF64-C3F83068CB5C}" type="pres">
      <dgm:prSet presAssocID="{7F146CBD-391B-462C-8B13-68F34A469039}" presName="accent_6" presStyleCnt="0"/>
      <dgm:spPr/>
    </dgm:pt>
    <dgm:pt modelId="{A699E6D1-D832-4B38-B9E7-91EE3CB667BA}" type="pres">
      <dgm:prSet presAssocID="{7F146CBD-391B-462C-8B13-68F34A469039}" presName="accentRepeatNode" presStyleLbl="solidFgAcc1" presStyleIdx="5" presStyleCnt="7"/>
      <dgm:spPr/>
    </dgm:pt>
    <dgm:pt modelId="{AC7DA43D-C72D-4494-9D77-91689D887904}" type="pres">
      <dgm:prSet presAssocID="{24ADBBD8-E60A-43E7-AE00-3F921366DCD9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CBFEC-F423-47B5-A042-86EE039E8E1C}" type="pres">
      <dgm:prSet presAssocID="{24ADBBD8-E60A-43E7-AE00-3F921366DCD9}" presName="accent_7" presStyleCnt="0"/>
      <dgm:spPr/>
    </dgm:pt>
    <dgm:pt modelId="{9477E770-90AC-4228-B921-B766B734AB9D}" type="pres">
      <dgm:prSet presAssocID="{24ADBBD8-E60A-43E7-AE00-3F921366DCD9}" presName="accentRepeatNode" presStyleLbl="solidFgAcc1" presStyleIdx="6" presStyleCnt="7"/>
      <dgm:spPr/>
    </dgm:pt>
  </dgm:ptLst>
  <dgm:cxnLst>
    <dgm:cxn modelId="{D0CCE779-8239-40D6-A8D6-EBFEC705715A}" type="presOf" srcId="{9E0A4657-9D2F-409B-A6C2-FC73341A7179}" destId="{7191CDD2-1856-4174-BEDC-AA3CA7E5C07A}" srcOrd="0" destOrd="0" presId="urn:microsoft.com/office/officeart/2008/layout/VerticalCurvedList"/>
    <dgm:cxn modelId="{DC4AAED8-39E7-4F88-9D5B-2C559D79925C}" type="presOf" srcId="{C50A3AC6-2259-476B-AEF5-AB9E55548149}" destId="{02BA0BD9-5842-4BE2-8DB8-17D6ABC42512}" srcOrd="0" destOrd="0" presId="urn:microsoft.com/office/officeart/2008/layout/VerticalCurvedList"/>
    <dgm:cxn modelId="{6E6190DC-089A-4F70-8DC3-203802EAE600}" type="presOf" srcId="{7B0210ED-5C2A-4899-99F8-D4D209572748}" destId="{F6144FDF-043D-415E-ABED-3B8179CD3641}" srcOrd="0" destOrd="0" presId="urn:microsoft.com/office/officeart/2008/layout/VerticalCurvedList"/>
    <dgm:cxn modelId="{70600344-C278-4735-B03F-2203584632C8}" srcId="{CE234E68-924F-4C3A-A3C5-375CF3FCEE3D}" destId="{F4381B85-3A79-4BCF-A6E7-605CCD859C54}" srcOrd="2" destOrd="0" parTransId="{6200AA5B-2ED6-42E9-A691-BC794A5380D5}" sibTransId="{2BBD38BD-1AE0-4A4C-BE30-4F400C9E578C}"/>
    <dgm:cxn modelId="{412E90DC-F5A0-4317-9FD8-1E09AF1E8F82}" type="presOf" srcId="{7F146CBD-391B-462C-8B13-68F34A469039}" destId="{F53C1C35-7D48-4394-A19E-9335DE46AC42}" srcOrd="0" destOrd="0" presId="urn:microsoft.com/office/officeart/2008/layout/VerticalCurvedList"/>
    <dgm:cxn modelId="{DE0388B3-232A-4309-B19E-3DB4ABF6612F}" type="presOf" srcId="{EA8D92E9-F15E-4A0F-82F1-0F1CBEE6A4C9}" destId="{93C58A3D-975E-419A-931B-49349F0F6E54}" srcOrd="0" destOrd="0" presId="urn:microsoft.com/office/officeart/2008/layout/VerticalCurvedList"/>
    <dgm:cxn modelId="{6FA0E677-7760-4F27-9560-B5F197351C7E}" type="presOf" srcId="{F4381B85-3A79-4BCF-A6E7-605CCD859C54}" destId="{EFCB5915-485C-4FD2-9073-86548EA3C6CF}" srcOrd="0" destOrd="0" presId="urn:microsoft.com/office/officeart/2008/layout/VerticalCurvedList"/>
    <dgm:cxn modelId="{CF4D68DE-5D83-4D54-B31A-0900BB7BEE67}" srcId="{CE234E68-924F-4C3A-A3C5-375CF3FCEE3D}" destId="{EA8D92E9-F15E-4A0F-82F1-0F1CBEE6A4C9}" srcOrd="4" destOrd="0" parTransId="{00787A76-A279-4003-B5BA-FA29C1927F88}" sibTransId="{2C7EFD06-D038-4548-B897-2E002E88F66F}"/>
    <dgm:cxn modelId="{D372093F-9643-418E-8763-A850E62E4349}" srcId="{CE234E68-924F-4C3A-A3C5-375CF3FCEE3D}" destId="{E7E6A80F-2E48-4EFA-AE89-593BA99DD644}" srcOrd="0" destOrd="0" parTransId="{BF22F63C-D5E2-4B5D-8794-8B8040DBD638}" sibTransId="{9E0A4657-9D2F-409B-A6C2-FC73341A7179}"/>
    <dgm:cxn modelId="{AE60C8E5-CDB6-4D96-814C-13D68F7B0266}" srcId="{CE234E68-924F-4C3A-A3C5-375CF3FCEE3D}" destId="{C50A3AC6-2259-476B-AEF5-AB9E55548149}" srcOrd="1" destOrd="0" parTransId="{960C4ADD-7EDB-428E-9445-31E6E1DF9A30}" sibTransId="{89EDD8BF-1DE1-4838-80B9-7AAA1576F722}"/>
    <dgm:cxn modelId="{C9C91FDF-CBFF-4ECD-A220-9A4F9606EB9E}" type="presOf" srcId="{CE234E68-924F-4C3A-A3C5-375CF3FCEE3D}" destId="{F409C0EF-CE9D-45E0-A77E-CE30BFAFA278}" srcOrd="0" destOrd="0" presId="urn:microsoft.com/office/officeart/2008/layout/VerticalCurvedList"/>
    <dgm:cxn modelId="{A3EAE8DB-40CD-4A60-B4C8-8188CDCCCF5E}" srcId="{CE234E68-924F-4C3A-A3C5-375CF3FCEE3D}" destId="{7F146CBD-391B-462C-8B13-68F34A469039}" srcOrd="5" destOrd="0" parTransId="{830FF78A-86DA-445D-82DA-4E1C411EC598}" sibTransId="{E3DA91A9-8873-4582-A442-9F49ABDD156F}"/>
    <dgm:cxn modelId="{E8D63BA7-19C7-4D3D-B21E-FC2DEC48A2D1}" type="presOf" srcId="{E7E6A80F-2E48-4EFA-AE89-593BA99DD644}" destId="{A6AC975E-FC16-45E9-8AAF-392A3C834B9A}" srcOrd="0" destOrd="0" presId="urn:microsoft.com/office/officeart/2008/layout/VerticalCurvedList"/>
    <dgm:cxn modelId="{7569AB96-366B-43BD-942D-813B0E77B4C8}" type="presOf" srcId="{24ADBBD8-E60A-43E7-AE00-3F921366DCD9}" destId="{AC7DA43D-C72D-4494-9D77-91689D887904}" srcOrd="0" destOrd="0" presId="urn:microsoft.com/office/officeart/2008/layout/VerticalCurvedList"/>
    <dgm:cxn modelId="{7FCCBC28-46B4-4DD3-BDEB-9009CB155848}" srcId="{CE234E68-924F-4C3A-A3C5-375CF3FCEE3D}" destId="{24ADBBD8-E60A-43E7-AE00-3F921366DCD9}" srcOrd="6" destOrd="0" parTransId="{D9EA672C-0ABB-4E49-A0E3-32C80765A870}" sibTransId="{314146D9-0B8A-4900-9F7A-9F449AC1B51E}"/>
    <dgm:cxn modelId="{0772CCCB-C51C-400C-B3E1-44375266060F}" srcId="{CE234E68-924F-4C3A-A3C5-375CF3FCEE3D}" destId="{7B0210ED-5C2A-4899-99F8-D4D209572748}" srcOrd="3" destOrd="0" parTransId="{AD108C41-6DA0-4FE2-B8A4-FACAB40D9138}" sibTransId="{00148D6B-A6BD-4561-B2E3-A37F0DD49217}"/>
    <dgm:cxn modelId="{71FE4DEB-BD2B-4973-8889-E81A740E88BB}" type="presParOf" srcId="{F409C0EF-CE9D-45E0-A77E-CE30BFAFA278}" destId="{FE304411-CCAE-42CC-AE3A-E58A647ED80D}" srcOrd="0" destOrd="0" presId="urn:microsoft.com/office/officeart/2008/layout/VerticalCurvedList"/>
    <dgm:cxn modelId="{6AF08C2D-9344-430D-B807-23DACF35777A}" type="presParOf" srcId="{FE304411-CCAE-42CC-AE3A-E58A647ED80D}" destId="{F409A367-FFE3-49B0-86C1-B0240E12829F}" srcOrd="0" destOrd="0" presId="urn:microsoft.com/office/officeart/2008/layout/VerticalCurvedList"/>
    <dgm:cxn modelId="{0B8E5C51-0BAF-47E6-8F4C-A31D3C83CE6A}" type="presParOf" srcId="{F409A367-FFE3-49B0-86C1-B0240E12829F}" destId="{4AEBCA9E-59CE-449D-A485-19800EE2794E}" srcOrd="0" destOrd="0" presId="urn:microsoft.com/office/officeart/2008/layout/VerticalCurvedList"/>
    <dgm:cxn modelId="{9726099E-02F5-4013-9A60-73BACB98DC55}" type="presParOf" srcId="{F409A367-FFE3-49B0-86C1-B0240E12829F}" destId="{7191CDD2-1856-4174-BEDC-AA3CA7E5C07A}" srcOrd="1" destOrd="0" presId="urn:microsoft.com/office/officeart/2008/layout/VerticalCurvedList"/>
    <dgm:cxn modelId="{CB0B582F-E0BC-4132-888E-AA937E308DC3}" type="presParOf" srcId="{F409A367-FFE3-49B0-86C1-B0240E12829F}" destId="{125445D9-29A0-4813-9649-3AD753556BB0}" srcOrd="2" destOrd="0" presId="urn:microsoft.com/office/officeart/2008/layout/VerticalCurvedList"/>
    <dgm:cxn modelId="{FB375E60-432B-4054-8E72-65B37E9B0AFD}" type="presParOf" srcId="{F409A367-FFE3-49B0-86C1-B0240E12829F}" destId="{07C055FE-429D-42BE-8230-5DAFA93E3454}" srcOrd="3" destOrd="0" presId="urn:microsoft.com/office/officeart/2008/layout/VerticalCurvedList"/>
    <dgm:cxn modelId="{5AF43ACF-11FF-4221-9520-877545B3B407}" type="presParOf" srcId="{FE304411-CCAE-42CC-AE3A-E58A647ED80D}" destId="{A6AC975E-FC16-45E9-8AAF-392A3C834B9A}" srcOrd="1" destOrd="0" presId="urn:microsoft.com/office/officeart/2008/layout/VerticalCurvedList"/>
    <dgm:cxn modelId="{CD3B2007-A255-4424-BCA8-E3FC57CB4EF9}" type="presParOf" srcId="{FE304411-CCAE-42CC-AE3A-E58A647ED80D}" destId="{49B66000-4128-4D06-AC45-AC9846E69432}" srcOrd="2" destOrd="0" presId="urn:microsoft.com/office/officeart/2008/layout/VerticalCurvedList"/>
    <dgm:cxn modelId="{6602EFE9-A08F-4ED9-B96B-A85DBB019311}" type="presParOf" srcId="{49B66000-4128-4D06-AC45-AC9846E69432}" destId="{FEE13FC1-E1D3-4024-9D02-9A4BD7BF158E}" srcOrd="0" destOrd="0" presId="urn:microsoft.com/office/officeart/2008/layout/VerticalCurvedList"/>
    <dgm:cxn modelId="{E8A37756-47D5-447B-AFD1-DD7FB4487C7B}" type="presParOf" srcId="{FE304411-CCAE-42CC-AE3A-E58A647ED80D}" destId="{02BA0BD9-5842-4BE2-8DB8-17D6ABC42512}" srcOrd="3" destOrd="0" presId="urn:microsoft.com/office/officeart/2008/layout/VerticalCurvedList"/>
    <dgm:cxn modelId="{0C5F78EB-3ADC-4601-8712-BAE90963FFE6}" type="presParOf" srcId="{FE304411-CCAE-42CC-AE3A-E58A647ED80D}" destId="{2B0A49B9-F9D3-4670-BE88-BDE0C6E889B7}" srcOrd="4" destOrd="0" presId="urn:microsoft.com/office/officeart/2008/layout/VerticalCurvedList"/>
    <dgm:cxn modelId="{B2C02A70-3E94-433B-9680-CC9E64DC44B5}" type="presParOf" srcId="{2B0A49B9-F9D3-4670-BE88-BDE0C6E889B7}" destId="{B575366C-861A-4722-89DD-69F665420B3C}" srcOrd="0" destOrd="0" presId="urn:microsoft.com/office/officeart/2008/layout/VerticalCurvedList"/>
    <dgm:cxn modelId="{86B1D7EB-5300-43EA-9ABA-A7F54CA8AAC2}" type="presParOf" srcId="{FE304411-CCAE-42CC-AE3A-E58A647ED80D}" destId="{EFCB5915-485C-4FD2-9073-86548EA3C6CF}" srcOrd="5" destOrd="0" presId="urn:microsoft.com/office/officeart/2008/layout/VerticalCurvedList"/>
    <dgm:cxn modelId="{F66DA4FF-8C5D-4FA5-930B-0DF25544BE7A}" type="presParOf" srcId="{FE304411-CCAE-42CC-AE3A-E58A647ED80D}" destId="{FF36CAD1-34D0-4F9A-A676-52AEE2622CAE}" srcOrd="6" destOrd="0" presId="urn:microsoft.com/office/officeart/2008/layout/VerticalCurvedList"/>
    <dgm:cxn modelId="{56DC071F-EB56-421A-B9B3-685EC0937177}" type="presParOf" srcId="{FF36CAD1-34D0-4F9A-A676-52AEE2622CAE}" destId="{BA1BC171-ED54-4885-8EA5-41930810B596}" srcOrd="0" destOrd="0" presId="urn:microsoft.com/office/officeart/2008/layout/VerticalCurvedList"/>
    <dgm:cxn modelId="{148B6156-C00F-441E-9A5B-F88E2EB76319}" type="presParOf" srcId="{FE304411-CCAE-42CC-AE3A-E58A647ED80D}" destId="{F6144FDF-043D-415E-ABED-3B8179CD3641}" srcOrd="7" destOrd="0" presId="urn:microsoft.com/office/officeart/2008/layout/VerticalCurvedList"/>
    <dgm:cxn modelId="{047C6594-ECF9-4C7E-BC86-9F307E6FD3EA}" type="presParOf" srcId="{FE304411-CCAE-42CC-AE3A-E58A647ED80D}" destId="{2030136D-2AEA-47DA-A686-02DCA952D1BE}" srcOrd="8" destOrd="0" presId="urn:microsoft.com/office/officeart/2008/layout/VerticalCurvedList"/>
    <dgm:cxn modelId="{BE86AB10-830A-4D50-92F1-A2FC8661A3A9}" type="presParOf" srcId="{2030136D-2AEA-47DA-A686-02DCA952D1BE}" destId="{2AE6DF0D-6799-4CC3-BB77-7EFB53ED3B61}" srcOrd="0" destOrd="0" presId="urn:microsoft.com/office/officeart/2008/layout/VerticalCurvedList"/>
    <dgm:cxn modelId="{8642BD7B-D7D5-4666-9B3C-9953E2B78B32}" type="presParOf" srcId="{FE304411-CCAE-42CC-AE3A-E58A647ED80D}" destId="{93C58A3D-975E-419A-931B-49349F0F6E54}" srcOrd="9" destOrd="0" presId="urn:microsoft.com/office/officeart/2008/layout/VerticalCurvedList"/>
    <dgm:cxn modelId="{68D76DC8-7141-45AD-94D6-58E539269B0D}" type="presParOf" srcId="{FE304411-CCAE-42CC-AE3A-E58A647ED80D}" destId="{E247B52B-F45F-4ADA-8DC4-57A44D5D61E9}" srcOrd="10" destOrd="0" presId="urn:microsoft.com/office/officeart/2008/layout/VerticalCurvedList"/>
    <dgm:cxn modelId="{7D222456-99F7-4F07-BBD8-B1672DEA22F1}" type="presParOf" srcId="{E247B52B-F45F-4ADA-8DC4-57A44D5D61E9}" destId="{61C4230D-CEB9-4C39-803F-7025DA8BE855}" srcOrd="0" destOrd="0" presId="urn:microsoft.com/office/officeart/2008/layout/VerticalCurvedList"/>
    <dgm:cxn modelId="{004EBD0B-8EC7-44C0-9879-833DF346BCA8}" type="presParOf" srcId="{FE304411-CCAE-42CC-AE3A-E58A647ED80D}" destId="{F53C1C35-7D48-4394-A19E-9335DE46AC42}" srcOrd="11" destOrd="0" presId="urn:microsoft.com/office/officeart/2008/layout/VerticalCurvedList"/>
    <dgm:cxn modelId="{02005126-0A61-4F1C-A5D3-DBA1E86ECA02}" type="presParOf" srcId="{FE304411-CCAE-42CC-AE3A-E58A647ED80D}" destId="{DB0D50A9-B20E-4262-BF64-C3F83068CB5C}" srcOrd="12" destOrd="0" presId="urn:microsoft.com/office/officeart/2008/layout/VerticalCurvedList"/>
    <dgm:cxn modelId="{39F06CA4-D33C-4DB6-B16C-B96D0AFE4F77}" type="presParOf" srcId="{DB0D50A9-B20E-4262-BF64-C3F83068CB5C}" destId="{A699E6D1-D832-4B38-B9E7-91EE3CB667BA}" srcOrd="0" destOrd="0" presId="urn:microsoft.com/office/officeart/2008/layout/VerticalCurvedList"/>
    <dgm:cxn modelId="{B7A6D3CC-D588-4EC6-93C8-12D67C012659}" type="presParOf" srcId="{FE304411-CCAE-42CC-AE3A-E58A647ED80D}" destId="{AC7DA43D-C72D-4494-9D77-91689D887904}" srcOrd="13" destOrd="0" presId="urn:microsoft.com/office/officeart/2008/layout/VerticalCurvedList"/>
    <dgm:cxn modelId="{523CC30E-AF38-4CB3-8B1F-D964B6AF551C}" type="presParOf" srcId="{FE304411-CCAE-42CC-AE3A-E58A647ED80D}" destId="{2C4CBFEC-F423-47B5-A042-86EE039E8E1C}" srcOrd="14" destOrd="0" presId="urn:microsoft.com/office/officeart/2008/layout/VerticalCurvedList"/>
    <dgm:cxn modelId="{D2892BC8-31E0-4103-9712-77112033FBE1}" type="presParOf" srcId="{2C4CBFEC-F423-47B5-A042-86EE039E8E1C}" destId="{9477E770-90AC-4228-B921-B766B734AB9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DF5ED0-8CF7-41F0-85AD-09D8DBE71EC2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CAA06E4B-24BD-4293-A04A-53E86732EE92}">
      <dgm:prSet phldrT="[Текст]"/>
      <dgm:spPr/>
      <dgm:t>
        <a:bodyPr/>
        <a:lstStyle/>
        <a:p>
          <a:r>
            <a:rPr lang="ru-RU" b="1" dirty="0" smtClean="0"/>
            <a:t>Шаг 3: Совершенствование системы подготовки</a:t>
          </a:r>
          <a:endParaRPr lang="ru-RU" dirty="0"/>
        </a:p>
      </dgm:t>
    </dgm:pt>
    <dgm:pt modelId="{31D7A3F4-DCA3-4E25-8459-D6724994222D}" type="parTrans" cxnId="{53B69FC1-AD5E-4257-B913-14AA77017B97}">
      <dgm:prSet/>
      <dgm:spPr/>
      <dgm:t>
        <a:bodyPr/>
        <a:lstStyle/>
        <a:p>
          <a:endParaRPr lang="ru-RU"/>
        </a:p>
      </dgm:t>
    </dgm:pt>
    <dgm:pt modelId="{46D3E575-F566-4D19-9DE1-5FCFDF8AEDA0}" type="sibTrans" cxnId="{53B69FC1-AD5E-4257-B913-14AA77017B97}">
      <dgm:prSet/>
      <dgm:spPr/>
      <dgm:t>
        <a:bodyPr/>
        <a:lstStyle/>
        <a:p>
          <a:endParaRPr lang="ru-RU"/>
        </a:p>
      </dgm:t>
    </dgm:pt>
    <dgm:pt modelId="{319DDA29-D9AA-4B7E-BAC0-31A5647C27E5}">
      <dgm:prSet phldrT="[Текст]"/>
      <dgm:spPr/>
      <dgm:t>
        <a:bodyPr/>
        <a:lstStyle/>
        <a:p>
          <a:r>
            <a:rPr lang="ru-RU" b="1" dirty="0" smtClean="0"/>
            <a:t>Шаг 2: Принятие управленческих решений</a:t>
          </a:r>
          <a:endParaRPr lang="ru-RU" dirty="0"/>
        </a:p>
      </dgm:t>
    </dgm:pt>
    <dgm:pt modelId="{E0ABB834-D3FA-4E05-9067-5CF9739665A9}" type="parTrans" cxnId="{0DA7DEE5-8526-41E4-B215-4504656EF330}">
      <dgm:prSet/>
      <dgm:spPr/>
      <dgm:t>
        <a:bodyPr/>
        <a:lstStyle/>
        <a:p>
          <a:endParaRPr lang="ru-RU"/>
        </a:p>
      </dgm:t>
    </dgm:pt>
    <dgm:pt modelId="{8AB133CC-9BFF-491D-95DC-94F5D1C638D3}" type="sibTrans" cxnId="{0DA7DEE5-8526-41E4-B215-4504656EF330}">
      <dgm:prSet/>
      <dgm:spPr/>
      <dgm:t>
        <a:bodyPr/>
        <a:lstStyle/>
        <a:p>
          <a:endParaRPr lang="ru-RU"/>
        </a:p>
      </dgm:t>
    </dgm:pt>
    <dgm:pt modelId="{4085AD44-D587-4231-83BF-E8BB8F58FC84}">
      <dgm:prSet phldrT="[Текст]"/>
      <dgm:spPr/>
      <dgm:t>
        <a:bodyPr/>
        <a:lstStyle/>
        <a:p>
          <a:r>
            <a:rPr lang="ru-RU" b="1" dirty="0" smtClean="0"/>
            <a:t>Шаг 1: Глубокий анализ результатов</a:t>
          </a:r>
          <a:endParaRPr lang="ru-RU" dirty="0"/>
        </a:p>
      </dgm:t>
    </dgm:pt>
    <dgm:pt modelId="{04B22B88-3ADB-4792-9B5F-923161006698}" type="parTrans" cxnId="{EFF53602-2CAF-4E6D-924B-1C965D9A94AA}">
      <dgm:prSet/>
      <dgm:spPr/>
      <dgm:t>
        <a:bodyPr/>
        <a:lstStyle/>
        <a:p>
          <a:endParaRPr lang="ru-RU"/>
        </a:p>
      </dgm:t>
    </dgm:pt>
    <dgm:pt modelId="{82C1EA33-95F7-46C9-9C8B-AFCA488D40AD}" type="sibTrans" cxnId="{EFF53602-2CAF-4E6D-924B-1C965D9A94AA}">
      <dgm:prSet/>
      <dgm:spPr/>
      <dgm:t>
        <a:bodyPr/>
        <a:lstStyle/>
        <a:p>
          <a:endParaRPr lang="ru-RU"/>
        </a:p>
      </dgm:t>
    </dgm:pt>
    <dgm:pt modelId="{90DCB10C-5216-4BF4-8F5E-A900EEF76B9C}" type="pres">
      <dgm:prSet presAssocID="{3FDF5ED0-8CF7-41F0-85AD-09D8DBE71EC2}" presName="compositeShape" presStyleCnt="0">
        <dgm:presLayoutVars>
          <dgm:dir/>
          <dgm:resizeHandles/>
        </dgm:presLayoutVars>
      </dgm:prSet>
      <dgm:spPr/>
    </dgm:pt>
    <dgm:pt modelId="{135313EE-8612-4A63-927D-4F58336E057F}" type="pres">
      <dgm:prSet presAssocID="{3FDF5ED0-8CF7-41F0-85AD-09D8DBE71EC2}" presName="pyramid" presStyleLbl="node1" presStyleIdx="0" presStyleCnt="1"/>
      <dgm:spPr/>
    </dgm:pt>
    <dgm:pt modelId="{07A50004-5FAE-4706-9C06-F92BD648AAE2}" type="pres">
      <dgm:prSet presAssocID="{3FDF5ED0-8CF7-41F0-85AD-09D8DBE71EC2}" presName="theList" presStyleCnt="0"/>
      <dgm:spPr/>
    </dgm:pt>
    <dgm:pt modelId="{121467C1-9262-4B66-A4A2-920750E24738}" type="pres">
      <dgm:prSet presAssocID="{CAA06E4B-24BD-4293-A04A-53E86732EE92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5369BB-837A-4478-B35E-3EA19585B15F}" type="pres">
      <dgm:prSet presAssocID="{CAA06E4B-24BD-4293-A04A-53E86732EE92}" presName="aSpace" presStyleCnt="0"/>
      <dgm:spPr/>
    </dgm:pt>
    <dgm:pt modelId="{B6674779-7CBB-4C1A-A1CE-DF460500B50B}" type="pres">
      <dgm:prSet presAssocID="{319DDA29-D9AA-4B7E-BAC0-31A5647C27E5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06BFD-0F94-467F-8CE7-8011C0B9466B}" type="pres">
      <dgm:prSet presAssocID="{319DDA29-D9AA-4B7E-BAC0-31A5647C27E5}" presName="aSpace" presStyleCnt="0"/>
      <dgm:spPr/>
    </dgm:pt>
    <dgm:pt modelId="{527BCE37-D699-4087-8CA1-F45CB792722A}" type="pres">
      <dgm:prSet presAssocID="{4085AD44-D587-4231-83BF-E8BB8F58FC84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98CB0-20C0-4DF1-BE33-A7955D15B7FB}" type="pres">
      <dgm:prSet presAssocID="{4085AD44-D587-4231-83BF-E8BB8F58FC84}" presName="aSpace" presStyleCnt="0"/>
      <dgm:spPr/>
    </dgm:pt>
  </dgm:ptLst>
  <dgm:cxnLst>
    <dgm:cxn modelId="{F98B59AB-7BA9-4C84-99E3-EF3DFF252C3F}" type="presOf" srcId="{319DDA29-D9AA-4B7E-BAC0-31A5647C27E5}" destId="{B6674779-7CBB-4C1A-A1CE-DF460500B50B}" srcOrd="0" destOrd="0" presId="urn:microsoft.com/office/officeart/2005/8/layout/pyramid2"/>
    <dgm:cxn modelId="{9D89A457-8424-4903-9017-AECD1F5FEA08}" type="presOf" srcId="{4085AD44-D587-4231-83BF-E8BB8F58FC84}" destId="{527BCE37-D699-4087-8CA1-F45CB792722A}" srcOrd="0" destOrd="0" presId="urn:microsoft.com/office/officeart/2005/8/layout/pyramid2"/>
    <dgm:cxn modelId="{A90B35D5-3F01-46BC-83D6-F3F61E955218}" type="presOf" srcId="{CAA06E4B-24BD-4293-A04A-53E86732EE92}" destId="{121467C1-9262-4B66-A4A2-920750E24738}" srcOrd="0" destOrd="0" presId="urn:microsoft.com/office/officeart/2005/8/layout/pyramid2"/>
    <dgm:cxn modelId="{53B69FC1-AD5E-4257-B913-14AA77017B97}" srcId="{3FDF5ED0-8CF7-41F0-85AD-09D8DBE71EC2}" destId="{CAA06E4B-24BD-4293-A04A-53E86732EE92}" srcOrd="0" destOrd="0" parTransId="{31D7A3F4-DCA3-4E25-8459-D6724994222D}" sibTransId="{46D3E575-F566-4D19-9DE1-5FCFDF8AEDA0}"/>
    <dgm:cxn modelId="{0DA7DEE5-8526-41E4-B215-4504656EF330}" srcId="{3FDF5ED0-8CF7-41F0-85AD-09D8DBE71EC2}" destId="{319DDA29-D9AA-4B7E-BAC0-31A5647C27E5}" srcOrd="1" destOrd="0" parTransId="{E0ABB834-D3FA-4E05-9067-5CF9739665A9}" sibTransId="{8AB133CC-9BFF-491D-95DC-94F5D1C638D3}"/>
    <dgm:cxn modelId="{23A4C1F2-2D91-4665-9A10-D3CEF6970EDF}" type="presOf" srcId="{3FDF5ED0-8CF7-41F0-85AD-09D8DBE71EC2}" destId="{90DCB10C-5216-4BF4-8F5E-A900EEF76B9C}" srcOrd="0" destOrd="0" presId="urn:microsoft.com/office/officeart/2005/8/layout/pyramid2"/>
    <dgm:cxn modelId="{EFF53602-2CAF-4E6D-924B-1C965D9A94AA}" srcId="{3FDF5ED0-8CF7-41F0-85AD-09D8DBE71EC2}" destId="{4085AD44-D587-4231-83BF-E8BB8F58FC84}" srcOrd="2" destOrd="0" parTransId="{04B22B88-3ADB-4792-9B5F-923161006698}" sibTransId="{82C1EA33-95F7-46C9-9C8B-AFCA488D40AD}"/>
    <dgm:cxn modelId="{6B5EACD7-C740-439A-94D0-F118A0DA0259}" type="presParOf" srcId="{90DCB10C-5216-4BF4-8F5E-A900EEF76B9C}" destId="{135313EE-8612-4A63-927D-4F58336E057F}" srcOrd="0" destOrd="0" presId="urn:microsoft.com/office/officeart/2005/8/layout/pyramid2"/>
    <dgm:cxn modelId="{9688C925-45DE-419A-B0F1-9DF351668FB2}" type="presParOf" srcId="{90DCB10C-5216-4BF4-8F5E-A900EEF76B9C}" destId="{07A50004-5FAE-4706-9C06-F92BD648AAE2}" srcOrd="1" destOrd="0" presId="urn:microsoft.com/office/officeart/2005/8/layout/pyramid2"/>
    <dgm:cxn modelId="{2D0E0CF7-C790-4487-A16B-9253602969AB}" type="presParOf" srcId="{07A50004-5FAE-4706-9C06-F92BD648AAE2}" destId="{121467C1-9262-4B66-A4A2-920750E24738}" srcOrd="0" destOrd="0" presId="urn:microsoft.com/office/officeart/2005/8/layout/pyramid2"/>
    <dgm:cxn modelId="{BA1F6287-CEBD-46BD-9C69-70EC54184134}" type="presParOf" srcId="{07A50004-5FAE-4706-9C06-F92BD648AAE2}" destId="{DF5369BB-837A-4478-B35E-3EA19585B15F}" srcOrd="1" destOrd="0" presId="urn:microsoft.com/office/officeart/2005/8/layout/pyramid2"/>
    <dgm:cxn modelId="{DD33ECA2-03A8-46D2-9BBB-54B09DAC2C40}" type="presParOf" srcId="{07A50004-5FAE-4706-9C06-F92BD648AAE2}" destId="{B6674779-7CBB-4C1A-A1CE-DF460500B50B}" srcOrd="2" destOrd="0" presId="urn:microsoft.com/office/officeart/2005/8/layout/pyramid2"/>
    <dgm:cxn modelId="{0D0E9266-DD18-4E58-B817-64F9E16C0B7D}" type="presParOf" srcId="{07A50004-5FAE-4706-9C06-F92BD648AAE2}" destId="{6DA06BFD-0F94-467F-8CE7-8011C0B9466B}" srcOrd="3" destOrd="0" presId="urn:microsoft.com/office/officeart/2005/8/layout/pyramid2"/>
    <dgm:cxn modelId="{BC8DD527-BC5B-4751-BE4D-A3F044D1CBEF}" type="presParOf" srcId="{07A50004-5FAE-4706-9C06-F92BD648AAE2}" destId="{527BCE37-D699-4087-8CA1-F45CB792722A}" srcOrd="4" destOrd="0" presId="urn:microsoft.com/office/officeart/2005/8/layout/pyramid2"/>
    <dgm:cxn modelId="{0785E826-C11A-490E-A4BE-979549339EBD}" type="presParOf" srcId="{07A50004-5FAE-4706-9C06-F92BD648AAE2}" destId="{CF798CB0-20C0-4DF1-BE33-A7955D15B7F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EEC800-668C-4C59-9372-2F37CDFB7081}">
      <dsp:nvSpPr>
        <dsp:cNvPr id="0" name=""/>
        <dsp:cNvSpPr/>
      </dsp:nvSpPr>
      <dsp:spPr>
        <a:xfrm>
          <a:off x="0" y="550267"/>
          <a:ext cx="2059781" cy="1235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Цифровизация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50267"/>
        <a:ext cx="2059781" cy="1235868"/>
      </dsp:txXfrm>
    </dsp:sp>
    <dsp:sp modelId="{E3EDED34-ED79-460F-89B1-64A0FE9308D7}">
      <dsp:nvSpPr>
        <dsp:cNvPr id="0" name=""/>
        <dsp:cNvSpPr/>
      </dsp:nvSpPr>
      <dsp:spPr>
        <a:xfrm>
          <a:off x="2265759" y="550267"/>
          <a:ext cx="2059781" cy="1235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Смена образовательных стандартов.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65759" y="550267"/>
        <a:ext cx="2059781" cy="1235868"/>
      </dsp:txXfrm>
    </dsp:sp>
    <dsp:sp modelId="{7B3A34DA-A44C-4793-8989-C200B5BEE348}">
      <dsp:nvSpPr>
        <dsp:cNvPr id="0" name=""/>
        <dsp:cNvSpPr/>
      </dsp:nvSpPr>
      <dsp:spPr>
        <a:xfrm>
          <a:off x="4531518" y="550267"/>
          <a:ext cx="2059781" cy="1235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функциональной грамотности.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1518" y="550267"/>
        <a:ext cx="2059781" cy="1235868"/>
      </dsp:txXfrm>
    </dsp:sp>
    <dsp:sp modelId="{4E5F3C3D-5CB1-463A-B745-92B3664B3293}">
      <dsp:nvSpPr>
        <dsp:cNvPr id="0" name=""/>
        <dsp:cNvSpPr/>
      </dsp:nvSpPr>
      <dsp:spPr>
        <a:xfrm>
          <a:off x="0" y="1992114"/>
          <a:ext cx="2059781" cy="1235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Поддержание мотивации.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992114"/>
        <a:ext cx="2059781" cy="1235868"/>
      </dsp:txXfrm>
    </dsp:sp>
    <dsp:sp modelId="{EB125765-5CC8-42E8-AA76-850E0D493847}">
      <dsp:nvSpPr>
        <dsp:cNvPr id="0" name=""/>
        <dsp:cNvSpPr/>
      </dsp:nvSpPr>
      <dsp:spPr>
        <a:xfrm>
          <a:off x="2265759" y="1992114"/>
          <a:ext cx="2059781" cy="1235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Интеграция с другими предметами и профориентация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ru-RU" sz="1500" kern="1200" dirty="0" smtClean="0"/>
            <a:t> </a:t>
          </a:r>
          <a:endParaRPr lang="ru-RU" sz="1500" kern="1200" dirty="0"/>
        </a:p>
      </dsp:txBody>
      <dsp:txXfrm>
        <a:off x="2265759" y="1992114"/>
        <a:ext cx="2059781" cy="1235868"/>
      </dsp:txXfrm>
    </dsp:sp>
    <dsp:sp modelId="{26879309-46C9-4A04-8EFE-19913A0130DF}">
      <dsp:nvSpPr>
        <dsp:cNvPr id="0" name=""/>
        <dsp:cNvSpPr/>
      </dsp:nvSpPr>
      <dsp:spPr>
        <a:xfrm>
          <a:off x="4531518" y="1992114"/>
          <a:ext cx="2059781" cy="1235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</a:rPr>
            <a:t>Воспитательный потенциал.</a:t>
          </a:r>
          <a:r>
            <a:rPr lang="ru-RU" sz="1700" kern="1200" dirty="0" smtClean="0">
              <a:solidFill>
                <a:schemeClr val="tx1"/>
              </a:solidFill>
            </a:rPr>
            <a:t> </a:t>
          </a:r>
          <a:endParaRPr lang="ru-RU" sz="1700" kern="1200" dirty="0">
            <a:solidFill>
              <a:schemeClr val="tx1"/>
            </a:solidFill>
          </a:endParaRPr>
        </a:p>
      </dsp:txBody>
      <dsp:txXfrm>
        <a:off x="4531518" y="1992114"/>
        <a:ext cx="2059781" cy="12358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1CDD2-1856-4174-BEDC-AA3CA7E5C07A}">
      <dsp:nvSpPr>
        <dsp:cNvPr id="0" name=""/>
        <dsp:cNvSpPr/>
      </dsp:nvSpPr>
      <dsp:spPr>
        <a:xfrm>
          <a:off x="-5045538" y="-773293"/>
          <a:ext cx="6011082" cy="6011082"/>
        </a:xfrm>
        <a:prstGeom prst="blockArc">
          <a:avLst>
            <a:gd name="adj1" fmla="val 18900000"/>
            <a:gd name="adj2" fmla="val 2700000"/>
            <a:gd name="adj3" fmla="val 359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C975E-FC16-45E9-8AAF-392A3C834B9A}">
      <dsp:nvSpPr>
        <dsp:cNvPr id="0" name=""/>
        <dsp:cNvSpPr/>
      </dsp:nvSpPr>
      <dsp:spPr>
        <a:xfrm>
          <a:off x="313184" y="202955"/>
          <a:ext cx="6828014" cy="405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5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Системно-</a:t>
          </a:r>
          <a:r>
            <a:rPr lang="ru-RU" sz="2000" b="1" kern="1200" dirty="0" err="1" smtClean="0">
              <a:solidFill>
                <a:schemeClr val="tx1"/>
              </a:solidFill>
            </a:rPr>
            <a:t>деятельностный</a:t>
          </a:r>
          <a:r>
            <a:rPr lang="ru-RU" sz="2000" b="1" kern="1200" dirty="0" smtClean="0">
              <a:solidFill>
                <a:schemeClr val="tx1"/>
              </a:solidFill>
            </a:rPr>
            <a:t> подход.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13184" y="202955"/>
        <a:ext cx="6828014" cy="405733"/>
      </dsp:txXfrm>
    </dsp:sp>
    <dsp:sp modelId="{FEE13FC1-E1D3-4024-9D02-9A4BD7BF158E}">
      <dsp:nvSpPr>
        <dsp:cNvPr id="0" name=""/>
        <dsp:cNvSpPr/>
      </dsp:nvSpPr>
      <dsp:spPr>
        <a:xfrm>
          <a:off x="59601" y="152239"/>
          <a:ext cx="507166" cy="5071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BA0BD9-5842-4BE2-8DB8-17D6ABC42512}">
      <dsp:nvSpPr>
        <dsp:cNvPr id="0" name=""/>
        <dsp:cNvSpPr/>
      </dsp:nvSpPr>
      <dsp:spPr>
        <a:xfrm>
          <a:off x="680612" y="811913"/>
          <a:ext cx="6460586" cy="405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5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Сетевые форматы.</a:t>
          </a:r>
          <a:r>
            <a:rPr lang="ru-RU" sz="2000" kern="1200" dirty="0" smtClean="0">
              <a:solidFill>
                <a:schemeClr val="tx1"/>
              </a:solidFill>
            </a:rPr>
            <a:t> 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680612" y="811913"/>
        <a:ext cx="6460586" cy="405733"/>
      </dsp:txXfrm>
    </dsp:sp>
    <dsp:sp modelId="{B575366C-861A-4722-89DD-69F665420B3C}">
      <dsp:nvSpPr>
        <dsp:cNvPr id="0" name=""/>
        <dsp:cNvSpPr/>
      </dsp:nvSpPr>
      <dsp:spPr>
        <a:xfrm>
          <a:off x="427029" y="761196"/>
          <a:ext cx="507166" cy="5071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CB5915-485C-4FD2-9073-86548EA3C6CF}">
      <dsp:nvSpPr>
        <dsp:cNvPr id="0" name=""/>
        <dsp:cNvSpPr/>
      </dsp:nvSpPr>
      <dsp:spPr>
        <a:xfrm>
          <a:off x="881961" y="1420424"/>
          <a:ext cx="6259237" cy="405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5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Индивидуализация.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881961" y="1420424"/>
        <a:ext cx="6259237" cy="405733"/>
      </dsp:txXfrm>
    </dsp:sp>
    <dsp:sp modelId="{BA1BC171-ED54-4885-8EA5-41930810B596}">
      <dsp:nvSpPr>
        <dsp:cNvPr id="0" name=""/>
        <dsp:cNvSpPr/>
      </dsp:nvSpPr>
      <dsp:spPr>
        <a:xfrm>
          <a:off x="628377" y="1369707"/>
          <a:ext cx="507166" cy="5071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44FDF-043D-415E-ABED-3B8179CD3641}">
      <dsp:nvSpPr>
        <dsp:cNvPr id="0" name=""/>
        <dsp:cNvSpPr/>
      </dsp:nvSpPr>
      <dsp:spPr>
        <a:xfrm>
          <a:off x="946249" y="2029381"/>
          <a:ext cx="6194949" cy="405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5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Повышение квалификации.</a:t>
          </a:r>
          <a:r>
            <a:rPr lang="ru-RU" sz="2000" kern="1200" dirty="0" smtClean="0">
              <a:solidFill>
                <a:schemeClr val="tx1"/>
              </a:solidFill>
            </a:rPr>
            <a:t> 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946249" y="2029381"/>
        <a:ext cx="6194949" cy="405733"/>
      </dsp:txXfrm>
    </dsp:sp>
    <dsp:sp modelId="{2AE6DF0D-6799-4CC3-BB77-7EFB53ED3B61}">
      <dsp:nvSpPr>
        <dsp:cNvPr id="0" name=""/>
        <dsp:cNvSpPr/>
      </dsp:nvSpPr>
      <dsp:spPr>
        <a:xfrm>
          <a:off x="692666" y="1978664"/>
          <a:ext cx="507166" cy="5071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C58A3D-975E-419A-931B-49349F0F6E54}">
      <dsp:nvSpPr>
        <dsp:cNvPr id="0" name=""/>
        <dsp:cNvSpPr/>
      </dsp:nvSpPr>
      <dsp:spPr>
        <a:xfrm>
          <a:off x="881961" y="2638338"/>
          <a:ext cx="6259237" cy="405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5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Использование краеведческого материала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881961" y="2638338"/>
        <a:ext cx="6259237" cy="405733"/>
      </dsp:txXfrm>
    </dsp:sp>
    <dsp:sp modelId="{61C4230D-CEB9-4C39-803F-7025DA8BE855}">
      <dsp:nvSpPr>
        <dsp:cNvPr id="0" name=""/>
        <dsp:cNvSpPr/>
      </dsp:nvSpPr>
      <dsp:spPr>
        <a:xfrm>
          <a:off x="628377" y="2587621"/>
          <a:ext cx="507166" cy="5071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3C1C35-7D48-4394-A19E-9335DE46AC42}">
      <dsp:nvSpPr>
        <dsp:cNvPr id="0" name=""/>
        <dsp:cNvSpPr/>
      </dsp:nvSpPr>
      <dsp:spPr>
        <a:xfrm>
          <a:off x="680612" y="3246849"/>
          <a:ext cx="6460586" cy="405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5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tx1"/>
              </a:solidFill>
            </a:rPr>
            <a:t>Профориентационная</a:t>
          </a:r>
          <a:r>
            <a:rPr lang="ru-RU" sz="2000" b="1" kern="1200" dirty="0" smtClean="0">
              <a:solidFill>
                <a:schemeClr val="tx1"/>
              </a:solidFill>
            </a:rPr>
            <a:t> работа.</a:t>
          </a:r>
          <a:r>
            <a:rPr lang="ru-RU" sz="2000" kern="1200" dirty="0" smtClean="0">
              <a:solidFill>
                <a:schemeClr val="tx1"/>
              </a:solidFill>
            </a:rPr>
            <a:t> 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680612" y="3246849"/>
        <a:ext cx="6460586" cy="405733"/>
      </dsp:txXfrm>
    </dsp:sp>
    <dsp:sp modelId="{A699E6D1-D832-4B38-B9E7-91EE3CB667BA}">
      <dsp:nvSpPr>
        <dsp:cNvPr id="0" name=""/>
        <dsp:cNvSpPr/>
      </dsp:nvSpPr>
      <dsp:spPr>
        <a:xfrm>
          <a:off x="427029" y="3196132"/>
          <a:ext cx="507166" cy="5071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7DA43D-C72D-4494-9D77-91689D887904}">
      <dsp:nvSpPr>
        <dsp:cNvPr id="0" name=""/>
        <dsp:cNvSpPr/>
      </dsp:nvSpPr>
      <dsp:spPr>
        <a:xfrm>
          <a:off x="313184" y="3855806"/>
          <a:ext cx="6828014" cy="405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05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Анализ оценочных процедур.</a:t>
          </a:r>
          <a:r>
            <a:rPr lang="ru-RU" sz="2000" kern="1200" dirty="0" smtClean="0">
              <a:solidFill>
                <a:schemeClr val="tx1"/>
              </a:solidFill>
            </a:rPr>
            <a:t> 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13184" y="3855806"/>
        <a:ext cx="6828014" cy="405733"/>
      </dsp:txXfrm>
    </dsp:sp>
    <dsp:sp modelId="{9477E770-90AC-4228-B921-B766B734AB9D}">
      <dsp:nvSpPr>
        <dsp:cNvPr id="0" name=""/>
        <dsp:cNvSpPr/>
      </dsp:nvSpPr>
      <dsp:spPr>
        <a:xfrm>
          <a:off x="59601" y="3805089"/>
          <a:ext cx="507166" cy="5071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5313EE-8612-4A63-927D-4F58336E057F}">
      <dsp:nvSpPr>
        <dsp:cNvPr id="0" name=""/>
        <dsp:cNvSpPr/>
      </dsp:nvSpPr>
      <dsp:spPr>
        <a:xfrm>
          <a:off x="710239" y="0"/>
          <a:ext cx="4984328" cy="498432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467C1-9262-4B66-A4A2-920750E24738}">
      <dsp:nvSpPr>
        <dsp:cNvPr id="0" name=""/>
        <dsp:cNvSpPr/>
      </dsp:nvSpPr>
      <dsp:spPr>
        <a:xfrm>
          <a:off x="3202403" y="501109"/>
          <a:ext cx="3239813" cy="11798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Шаг 3: Совершенствование системы подготовки</a:t>
          </a:r>
          <a:endParaRPr lang="ru-RU" sz="2000" kern="1200" dirty="0"/>
        </a:p>
      </dsp:txBody>
      <dsp:txXfrm>
        <a:off x="3260000" y="558706"/>
        <a:ext cx="3124619" cy="1064689"/>
      </dsp:txXfrm>
    </dsp:sp>
    <dsp:sp modelId="{B6674779-7CBB-4C1A-A1CE-DF460500B50B}">
      <dsp:nvSpPr>
        <dsp:cNvPr id="0" name=""/>
        <dsp:cNvSpPr/>
      </dsp:nvSpPr>
      <dsp:spPr>
        <a:xfrm>
          <a:off x="3202403" y="1828479"/>
          <a:ext cx="3239813" cy="11798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Шаг 2: Принятие управленческих решений</a:t>
          </a:r>
          <a:endParaRPr lang="ru-RU" sz="2000" kern="1200" dirty="0"/>
        </a:p>
      </dsp:txBody>
      <dsp:txXfrm>
        <a:off x="3260000" y="1886076"/>
        <a:ext cx="3124619" cy="1064689"/>
      </dsp:txXfrm>
    </dsp:sp>
    <dsp:sp modelId="{527BCE37-D699-4087-8CA1-F45CB792722A}">
      <dsp:nvSpPr>
        <dsp:cNvPr id="0" name=""/>
        <dsp:cNvSpPr/>
      </dsp:nvSpPr>
      <dsp:spPr>
        <a:xfrm>
          <a:off x="3202403" y="3155848"/>
          <a:ext cx="3239813" cy="117988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Шаг 1: Глубокий анализ результатов</a:t>
          </a:r>
          <a:endParaRPr lang="ru-RU" sz="2000" kern="1200" dirty="0"/>
        </a:p>
      </dsp:txBody>
      <dsp:txXfrm>
        <a:off x="3260000" y="3213445"/>
        <a:ext cx="3124619" cy="1064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21D35-F92F-48E3-BF5F-6F12123F577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8754D-0962-4B0A-8CB7-870980C43E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20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9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842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193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832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047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14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285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155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64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475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DDDDDD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DDDDDD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3683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523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DDDDDD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DDDDDD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9829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256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056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375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88C6C-3836-4D08-AE81-ADA7D0BF52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B247E19-4FF5-4F37-A8D9-7A30B2D38F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79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556792"/>
            <a:ext cx="8556515" cy="2262781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Актуальные </a:t>
            </a:r>
            <a:r>
              <a:rPr lang="ru-RU" sz="36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аспекты профессиональной деятельности учителя географии: новые вызовы и системные решения</a:t>
            </a:r>
            <a:r>
              <a:rPr lang="ru-RU" sz="36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».</a:t>
            </a:r>
            <a:endParaRPr lang="ru-RU" sz="4000" b="1" dirty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58655" y="4530085"/>
            <a:ext cx="6858000" cy="1655762"/>
          </a:xfrm>
        </p:spPr>
        <p:txBody>
          <a:bodyPr/>
          <a:lstStyle/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Пономаренко Ольга Леонидовна, 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географии ГБОУ СОШ №3 г. Нефтегорска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РЦ.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402" y="245660"/>
            <a:ext cx="1233416" cy="12334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90215" y="198861"/>
            <a:ext cx="58344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21058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Окружное учебно-методическое объединение учителей географии</a:t>
            </a: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21058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Юго-Восточного округа Самарской области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52" y="321046"/>
            <a:ext cx="1572904" cy="9205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47916" y="6237027"/>
            <a:ext cx="3632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Нефтегорск, 27 августа 2026 года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52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560840" cy="1280890"/>
          </a:xfrm>
        </p:spPr>
        <p:txBody>
          <a:bodyPr/>
          <a:lstStyle/>
          <a:p>
            <a:r>
              <a:rPr lang="ru-RU" sz="2400" b="1" kern="50" dirty="0">
                <a:solidFill>
                  <a:srgbClr val="00000A"/>
                </a:solidFill>
                <a:latin typeface="Times New Roman" panose="02020603050405020304" pitchFamily="18" charset="0"/>
                <a:ea typeface="Droid Sans Fallback"/>
              </a:rPr>
              <a:t>Организационно-методические аспекты преподавания географии   с учётом изменений в ФОП и ФГОС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1268760"/>
            <a:ext cx="4176464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Синхронизация документов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996952"/>
            <a:ext cx="4104456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Работа </a:t>
            </a:r>
            <a:r>
              <a:rPr lang="ru-RU" b="1" dirty="0"/>
              <a:t>с информацией.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2204864"/>
            <a:ext cx="4176464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Практико-ориентированность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3861048"/>
            <a:ext cx="4176464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Обновление </a:t>
            </a:r>
            <a:r>
              <a:rPr lang="ru-RU" b="1" dirty="0"/>
              <a:t>учебных материалов.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2276872"/>
            <a:ext cx="3995936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Чёткие планируемые результаты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88024" y="3140968"/>
            <a:ext cx="3995936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Межпредметные</a:t>
            </a:r>
            <a:r>
              <a:rPr lang="ru-RU" b="1" dirty="0" smtClean="0"/>
              <a:t> </a:t>
            </a:r>
            <a:r>
              <a:rPr lang="ru-RU" b="1" dirty="0"/>
              <a:t>связи.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4005064"/>
            <a:ext cx="3923928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Учёт </a:t>
            </a:r>
            <a:r>
              <a:rPr lang="ru-RU" b="1" dirty="0"/>
              <a:t>оценочных процедур.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71800" y="4941168"/>
            <a:ext cx="4104456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Краеведение</a:t>
            </a:r>
            <a:r>
              <a:rPr lang="ru-RU" b="1" dirty="0"/>
              <a:t>. </a:t>
            </a:r>
          </a:p>
        </p:txBody>
      </p:sp>
      <p:pic>
        <p:nvPicPr>
          <p:cNvPr id="12" name="Picture 2" descr="C:\Users\User\Desktop\анимашки\ludia-38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581128"/>
            <a:ext cx="1584176" cy="213001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2771800" y="5805264"/>
            <a:ext cx="4176464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Использование </a:t>
            </a:r>
            <a:r>
              <a:rPr lang="ru-RU" b="1" dirty="0"/>
              <a:t>методических ресурсов. </a:t>
            </a:r>
          </a:p>
        </p:txBody>
      </p:sp>
    </p:spTree>
    <p:extLst>
      <p:ext uri="{BB962C8B-B14F-4D97-AF65-F5344CB8AC3E}">
        <p14:creationId xmlns:p14="http://schemas.microsoft.com/office/powerpoint/2010/main" val="23751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7165263" cy="1280890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практических советов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340768"/>
            <a:ext cx="6808009" cy="4464496"/>
          </a:xfrm>
        </p:spPr>
        <p:txBody>
          <a:bodyPr>
            <a:normAutofit fontScale="92500"/>
          </a:bodyPr>
          <a:lstStyle/>
          <a:p>
            <a:r>
              <a:rPr lang="ru-RU" dirty="0"/>
              <a:t>•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изучении тем, связанных с геополитикой или современным хозяйством, актуализируйте материал: используйте свежие данные, обсуждайте актуальные события и изменения в мире. 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При изучении границ России можно подключать выдержки из федеральных законов — это добавит уроку прикладного, исследовательского характера.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Проводите рефлексию: после сложных тем спрашивайте не только результат, но и то, какие методы работы с информацией сработали лучше всего. </a:t>
            </a:r>
          </a:p>
        </p:txBody>
      </p:sp>
      <p:pic>
        <p:nvPicPr>
          <p:cNvPr id="4" name="Picture 3" descr="C:\Users\User\Desktop\анимашки\iм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1409700" cy="2047875"/>
          </a:xfrm>
          <a:prstGeom prst="rect">
            <a:avLst/>
          </a:prstGeom>
          <a:noFill/>
        </p:spPr>
      </p:pic>
      <p:pic>
        <p:nvPicPr>
          <p:cNvPr id="5" name="Picture 4" descr="C:\Users\User\Desktop\анимашки\ludia-243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7975" y="4869160"/>
            <a:ext cx="1868218" cy="18682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708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6589199" cy="128089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Новые вызовы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962259"/>
              </p:ext>
            </p:extLst>
          </p:nvPr>
        </p:nvGraphicFramePr>
        <p:xfrm>
          <a:off x="1547664" y="908720"/>
          <a:ext cx="65913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059832" y="4293096"/>
            <a:ext cx="338437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с одарёнными детьми.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7" name="Picture 2" descr="C:\Users\User\Desktop\анимашки\ludia-2247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68344" y="3643290"/>
            <a:ext cx="1357322" cy="321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149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Системные решения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644651"/>
              </p:ext>
            </p:extLst>
          </p:nvPr>
        </p:nvGraphicFramePr>
        <p:xfrm>
          <a:off x="755576" y="2132856"/>
          <a:ext cx="720080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192" y="116632"/>
            <a:ext cx="2304488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1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340768"/>
            <a:ext cx="631844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4400" b="1" kern="0" dirty="0">
                <a:solidFill>
                  <a:prstClr val="black"/>
                </a:solidFill>
                <a:latin typeface="Calibri"/>
              </a:rPr>
              <a:t>«Учитель, подготовь себе ученика, у которого сам сможешь учиться».</a:t>
            </a:r>
            <a:endParaRPr lang="ru-RU" kern="0" dirty="0">
              <a:solidFill>
                <a:sysClr val="windowText" lastClr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00192" y="4221088"/>
            <a:ext cx="18309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kern="0" dirty="0">
                <a:solidFill>
                  <a:prstClr val="black"/>
                </a:solidFill>
                <a:latin typeface="Calibri"/>
              </a:rPr>
              <a:t>Сократ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861048"/>
            <a:ext cx="4828450" cy="26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8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784887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32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лгоритм</a:t>
            </a:r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как превратить результаты ВПР и ОГЭ в инструмент для </a:t>
            </a:r>
            <a:r>
              <a:rPr lang="ru-RU" sz="32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роста.</a:t>
            </a:r>
            <a:endParaRPr lang="ru-RU" sz="3200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71250906"/>
              </p:ext>
            </p:extLst>
          </p:nvPr>
        </p:nvGraphicFramePr>
        <p:xfrm>
          <a:off x="1524000" y="1397000"/>
          <a:ext cx="7152456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27106"/>
            <a:ext cx="3888432" cy="393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260648"/>
            <a:ext cx="6589199" cy="1280890"/>
          </a:xfrm>
        </p:spPr>
        <p:txBody>
          <a:bodyPr>
            <a:normAutofit fontScale="90000"/>
          </a:bodyPr>
          <a:lstStyle/>
          <a:p>
            <a:pPr lvl="0" defTabSz="9144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Несколько важных принципов</a:t>
            </a:r>
            <a:r>
              <a:rPr lang="ru-RU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015208" y="1268760"/>
            <a:ext cx="7128792" cy="4680520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ждите следующего цикла.</a:t>
            </a:r>
            <a:r>
              <a:rPr lang="ru-RU" sz="2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Анализ — это непрерывный процесс. Регулярно возвращайтесь к тем же темам в следующем учебном году, чтобы отслеживать динамику.  </a:t>
            </a:r>
            <a:endParaRPr lang="ru-RU" sz="22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Вовлекайте всех участников.</a:t>
            </a:r>
            <a:r>
              <a:rPr lang="ru-RU" sz="2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Обсуждайте выводы с учителями, а также информируйте родителей: они должны понимать, какие пробелы нужно закрывать дома.  </a:t>
            </a:r>
            <a:endParaRPr lang="ru-RU" sz="22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Оценивайте эффективность мер.</a:t>
            </a:r>
            <a:r>
              <a:rPr lang="ru-RU" sz="22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После внедрения изменений проведите ещё одну диагностику, чтобы понять, дали ли ваши действия результат.  </a:t>
            </a:r>
            <a:endParaRPr lang="ru-RU" sz="22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Picture background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190500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94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68" y="404664"/>
            <a:ext cx="9112812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3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9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57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</TotalTime>
  <Words>194</Words>
  <Application>Microsoft Office PowerPoint</Application>
  <PresentationFormat>Экран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Century Gothic</vt:lpstr>
      <vt:lpstr>Droid Sans Fallback</vt:lpstr>
      <vt:lpstr>Symbol</vt:lpstr>
      <vt:lpstr>Times New Roman</vt:lpstr>
      <vt:lpstr>Wingdings 3</vt:lpstr>
      <vt:lpstr>Легкий дым</vt:lpstr>
      <vt:lpstr>«Актуальные аспекты профессиональной деятельности учителя географии: новые вызовы и системные решения».</vt:lpstr>
      <vt:lpstr>Организационно-методические аспекты преподавания географии   с учётом изменений в ФОП и ФГОС</vt:lpstr>
      <vt:lpstr>Несколько практических советов</vt:lpstr>
      <vt:lpstr>Новые вызовы </vt:lpstr>
      <vt:lpstr>Системные решения </vt:lpstr>
      <vt:lpstr>Презентация PowerPoint</vt:lpstr>
      <vt:lpstr>Презентация PowerPoint</vt:lpstr>
      <vt:lpstr>Несколько важных принципов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«Роль учителя при сопровождении индивидуальных проектов обучающихся»</dc:title>
  <dc:creator>USER</dc:creator>
  <cp:lastModifiedBy>USER</cp:lastModifiedBy>
  <cp:revision>32</cp:revision>
  <dcterms:created xsi:type="dcterms:W3CDTF">2019-08-20T17:16:10Z</dcterms:created>
  <dcterms:modified xsi:type="dcterms:W3CDTF">2026-08-26T15:36:49Z</dcterms:modified>
</cp:coreProperties>
</file>