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338" r:id="rId7"/>
    <p:sldId id="397" r:id="rId8"/>
    <p:sldId id="398" r:id="rId9"/>
    <p:sldId id="399" r:id="rId10"/>
    <p:sldId id="402" r:id="rId11"/>
    <p:sldId id="401" r:id="rId12"/>
    <p:sldId id="416" r:id="rId13"/>
    <p:sldId id="403" r:id="rId14"/>
    <p:sldId id="354" r:id="rId15"/>
    <p:sldId id="404" r:id="rId16"/>
    <p:sldId id="405" r:id="rId17"/>
    <p:sldId id="406" r:id="rId18"/>
    <p:sldId id="407" r:id="rId19"/>
    <p:sldId id="408" r:id="rId20"/>
    <p:sldId id="409" r:id="rId21"/>
    <p:sldId id="411" r:id="rId22"/>
    <p:sldId id="414" r:id="rId23"/>
    <p:sldId id="412" r:id="rId24"/>
    <p:sldId id="413" r:id="rId25"/>
    <p:sldId id="410" r:id="rId26"/>
    <p:sldId id="415" r:id="rId27"/>
    <p:sldId id="417" r:id="rId28"/>
    <p:sldId id="266" r:id="rId29"/>
    <p:sldId id="267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418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4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1" d="100"/>
          <a:sy n="71" d="100"/>
        </p:scale>
        <p:origin x="450" y="66"/>
      </p:cViewPr>
      <p:guideLst>
        <p:guide orient="horz" pos="284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Оценка качества подготовки в соответствии с ФГОС</a:t>
          </a:r>
        </a:p>
      </dgm:t>
    </dgm:pt>
    <dgm:pt modelId="{2AFB1B2A-8749-4E5E-9CB9-0B60F81C46F8}" type="parTrans" cxnId="{233DBDC5-E657-4063-B160-216C59039DC1}">
      <dgm:prSet/>
      <dgm:spPr/>
      <dgm:t>
        <a:bodyPr/>
        <a:lstStyle/>
        <a:p>
          <a:endParaRPr lang="en-US"/>
        </a:p>
      </dgm:t>
    </dgm:pt>
    <dgm:pt modelId="{E0FFEB56-236E-4FE9-83BF-31494E265D5A}" type="sibTrans" cxnId="{233DBDC5-E657-4063-B160-216C59039DC1}">
      <dgm:prSet/>
      <dgm:spPr/>
      <dgm:t>
        <a:bodyPr/>
        <a:lstStyle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Предметные результаты</a:t>
          </a:r>
        </a:p>
      </dgm:t>
    </dgm:pt>
    <dgm:pt modelId="{AC2BFF99-DAE2-494A-88AB-85D75BC6D2EE}" type="parTrans" cxnId="{63C67EF5-DF1B-46FB-ACED-1F0131163AE9}">
      <dgm:prSet/>
      <dgm:spPr/>
      <dgm:t>
        <a:bodyPr/>
        <a:lstStyle/>
        <a:p>
          <a:endParaRPr lang="en-US"/>
        </a:p>
      </dgm:t>
    </dgm:pt>
    <dgm:pt modelId="{B98A0394-6758-42EB-8D0E-4491BED52B6C}" type="sibTrans" cxnId="{63C67EF5-DF1B-46FB-ACED-1F0131163AE9}">
      <dgm:prSet/>
      <dgm:spPr/>
      <dgm:t>
        <a:bodyPr/>
        <a:lstStyle/>
        <a:p>
          <a:endParaRPr lang="en-US"/>
        </a:p>
      </dgm:t>
    </dgm:pt>
    <dgm:pt modelId="{2C2A4BF3-AA22-4080-9546-909CF9AC3ECB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законы, формулы и пр.</a:t>
          </a:r>
        </a:p>
      </dgm:t>
    </dgm:pt>
    <dgm:pt modelId="{4A6A0524-D9B7-4A37-8E78-5FE688BDCCE6}" type="parTrans" cxnId="{30AA4050-6E00-48EC-A5B0-EC3F0F870921}">
      <dgm:prSet/>
      <dgm:spPr/>
      <dgm:t>
        <a:bodyPr/>
        <a:lstStyle/>
        <a:p>
          <a:endParaRPr lang="en-US"/>
        </a:p>
      </dgm:t>
    </dgm:pt>
    <dgm:pt modelId="{39CECE7E-7D7C-4022-9437-1E0813814145}" type="sibTrans" cxnId="{30AA4050-6E00-48EC-A5B0-EC3F0F870921}">
      <dgm:prSet/>
      <dgm:spPr/>
      <dgm:t>
        <a:bodyPr/>
        <a:lstStyle/>
        <a:p>
          <a:endParaRPr lang="en-US"/>
        </a:p>
      </dgm:t>
    </dgm:pt>
    <dgm:pt modelId="{4E4A1E17-A3EC-4A54-9171-277E11A0B287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Метапредметные результаты</a:t>
          </a:r>
        </a:p>
      </dgm:t>
    </dgm:pt>
    <dgm:pt modelId="{367D7799-1E5C-4947-8AD1-85D1E0D367AF}" type="parTrans" cxnId="{0402657D-2601-4710-9FA2-35D5D12E11AF}">
      <dgm:prSet/>
      <dgm:spPr/>
      <dgm:t>
        <a:bodyPr/>
        <a:lstStyle/>
        <a:p>
          <a:endParaRPr lang="en-US"/>
        </a:p>
      </dgm:t>
    </dgm:pt>
    <dgm:pt modelId="{7FFEBD18-7D5B-41C0-A8F3-60942A71708D}" type="sibTrans" cxnId="{0402657D-2601-4710-9FA2-35D5D12E11AF}">
      <dgm:prSet/>
      <dgm:spPr/>
      <dgm:t>
        <a:bodyPr/>
        <a:lstStyle/>
        <a:p>
          <a:endParaRPr lang="en-US"/>
        </a:p>
      </dgm:t>
    </dgm:pt>
    <dgm:pt modelId="{2B9D6902-DCB2-4AC4-BFAC-AF964742FD3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межпредметные понятия</a:t>
          </a:r>
        </a:p>
      </dgm:t>
    </dgm:pt>
    <dgm:pt modelId="{9EAB334F-AA91-4141-B6FE-557B19FCD964}" type="parTrans" cxnId="{9E819454-C42E-4DA8-A3B4-0F0568087971}">
      <dgm:prSet/>
      <dgm:spPr/>
      <dgm:t>
        <a:bodyPr/>
        <a:lstStyle/>
        <a:p>
          <a:endParaRPr lang="en-US"/>
        </a:p>
      </dgm:t>
    </dgm:pt>
    <dgm:pt modelId="{EB4A7ACA-5833-4A98-973D-A8E863091431}" type="sibTrans" cxnId="{9E819454-C42E-4DA8-A3B4-0F0568087971}">
      <dgm:prSet/>
      <dgm:spPr/>
      <dgm:t>
        <a:bodyPr/>
        <a:lstStyle/>
        <a:p>
          <a:endParaRPr lang="en-US"/>
        </a:p>
      </dgm:t>
    </dgm:pt>
    <dgm:pt modelId="{BE8FA1A2-0A18-4859-9A49-670DFA75CCA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 УУД</a:t>
          </a:r>
        </a:p>
      </dgm:t>
    </dgm:pt>
    <dgm:pt modelId="{0A93631E-4727-41A0-9F65-D783857975EC}" type="parTrans" cxnId="{28A9E4EF-D699-473C-8C9A-002B9CA9C502}">
      <dgm:prSet/>
      <dgm:spPr/>
      <dgm:t>
        <a:bodyPr/>
        <a:lstStyle/>
        <a:p>
          <a:endParaRPr lang="ru-RU"/>
        </a:p>
      </dgm:t>
    </dgm:pt>
    <dgm:pt modelId="{D25D1D48-AD1C-48A4-9828-653D6CA6D3E9}" type="sibTrans" cxnId="{28A9E4EF-D699-473C-8C9A-002B9CA9C502}">
      <dgm:prSet/>
      <dgm:spPr/>
    </dgm:pt>
    <dgm:pt modelId="{875E690B-7DAA-4EFB-BD16-117853159B4B}">
      <dgm:prSet phldr="0" custT="0"/>
      <dgm:spPr>
        <a:solidFill>
          <a:srgbClr val="FF0000"/>
        </a:solidFill>
        <a:ln w="76200">
          <a:solidFill>
            <a:schemeClr val="accent1"/>
          </a:solidFill>
          <a:prstDash val="sysDash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Личностные результаты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(опосредовано)</a:t>
          </a:r>
        </a:p>
      </dgm:t>
    </dgm:pt>
    <dgm:pt modelId="{B4E33D5C-EA7B-4448-A469-6485915FE5C3}" type="parTrans" cxnId="{94A9FB38-9F14-4409-93F4-7F4086AD04A1}">
      <dgm:prSet/>
      <dgm:spPr/>
      <dgm:t>
        <a:bodyPr/>
        <a:lstStyle/>
        <a:p>
          <a:endParaRPr lang="ru-RU"/>
        </a:p>
      </dgm:t>
    </dgm:pt>
    <dgm:pt modelId="{ED5B3F3E-652F-4A85-BB2E-7C5D39EACBFB}" type="sibTrans" cxnId="{94A9FB38-9F14-4409-93F4-7F4086AD04A1}">
      <dgm:prSet/>
      <dgm:spPr/>
    </dgm:pt>
    <dgm:pt modelId="{649B3F45-1C8A-4B25-B476-EE428D17752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ответственное и бережное отношение к окружающей среде</a:t>
          </a:r>
        </a:p>
      </dgm:t>
    </dgm:pt>
    <dgm:pt modelId="{113AC502-CA97-44B9-92E3-6ED654359332}" type="parTrans" cxnId="{87CCF095-5818-466F-81BA-92B09E2C82C9}">
      <dgm:prSet/>
      <dgm:spPr/>
      <dgm:t>
        <a:bodyPr/>
        <a:lstStyle/>
        <a:p>
          <a:endParaRPr lang="ru-RU"/>
        </a:p>
      </dgm:t>
    </dgm:pt>
    <dgm:pt modelId="{3C702672-91B4-47E9-BF7D-E3274D992542}" type="sibTrans" cxnId="{87CCF095-5818-466F-81BA-92B09E2C82C9}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1833E64-0598-4ED8-B73B-4C820BB35531}" type="pres">
      <dgm:prSet presAssocID="{AC2BFF99-DAE2-494A-88AB-85D75BC6D2E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66B35CF0-1806-4E4A-8B50-99A64DECDBA9}" type="pres">
      <dgm:prSet presAssocID="{4A6A0524-D9B7-4A37-8E78-5FE688BDCCE6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C65410-D9BC-4E23-87DE-EBBC54AD2166}" type="pres">
      <dgm:prSet presAssocID="{2C2A4BF3-AA22-4080-9546-909CF9AC3ECB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F4B7785-0023-487B-801C-9850969E1D34}" type="pres">
      <dgm:prSet presAssocID="{367D7799-1E5C-4947-8AD1-85D1E0D367A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5CB1AA4B-5999-455A-85BE-A2532A5BECF0}" type="pres">
      <dgm:prSet presAssocID="{9EAB334F-AA91-4141-B6FE-557B19FCD964}" presName="connTx" presStyleLbl="parChTrans1D3" presStyleIdx="1" presStyleCnt="4"/>
      <dgm:spPr/>
      <dgm:t>
        <a:bodyPr/>
        <a:lstStyle/>
        <a:p>
          <a:endParaRPr lang="ru-RU"/>
        </a:p>
      </dgm:t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15C91-152F-4201-BB89-A30029998550}" type="pres">
      <dgm:prSet presAssocID="{2B9D6902-DCB2-4AC4-BFAC-AF964742FD39}" presName="level3hierChild" presStyleCnt="0"/>
      <dgm:spPr/>
    </dgm:pt>
    <dgm:pt modelId="{6028A204-E992-44C4-A3A8-7B2F14731055}" type="pres">
      <dgm:prSet presAssocID="{0A93631E-4727-41A0-9F65-D783857975EC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E95AF05-81A6-4017-AF81-AC45A2FBD3B7}" type="pres">
      <dgm:prSet presAssocID="{0A93631E-4727-41A0-9F65-D783857975E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844DDFD7-AABC-42DA-8A7A-DDE35925AB20}" type="pres">
      <dgm:prSet presAssocID="{BE8FA1A2-0A18-4859-9A49-670DFA75CCA4}" presName="root2" presStyleCnt="0"/>
      <dgm:spPr/>
    </dgm:pt>
    <dgm:pt modelId="{EF7428FD-266A-4746-8856-970C38ACC0B2}" type="pres">
      <dgm:prSet presAssocID="{BE8FA1A2-0A18-4859-9A49-670DFA75CCA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0AFDD-FE37-4411-8E72-4E7507C4C6C6}" type="pres">
      <dgm:prSet presAssocID="{BE8FA1A2-0A18-4859-9A49-670DFA75CCA4}" presName="level3hierChild" presStyleCnt="0"/>
      <dgm:spPr/>
    </dgm:pt>
    <dgm:pt modelId="{D9E73121-AE6B-43D5-873D-26F3D469D49F}" type="pres">
      <dgm:prSet presAssocID="{B4E33D5C-EA7B-4448-A469-6485915FE5C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DDE29DB-B96B-4208-A4B9-2AFBD9658BD3}" type="pres">
      <dgm:prSet presAssocID="{B4E33D5C-EA7B-4448-A469-6485915FE5C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327559C-C9C0-4B74-AE86-E52A5576D752}" type="pres">
      <dgm:prSet presAssocID="{875E690B-7DAA-4EFB-BD16-117853159B4B}" presName="root2" presStyleCnt="0"/>
      <dgm:spPr/>
    </dgm:pt>
    <dgm:pt modelId="{76BF6032-1B21-457C-8ECB-BE3064814F98}" type="pres">
      <dgm:prSet presAssocID="{875E690B-7DAA-4EFB-BD16-117853159B4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0EB16-C289-4584-80D9-23B66966B2C8}" type="pres">
      <dgm:prSet presAssocID="{875E690B-7DAA-4EFB-BD16-117853159B4B}" presName="level3hierChild" presStyleCnt="0"/>
      <dgm:spPr/>
    </dgm:pt>
    <dgm:pt modelId="{6BF1356C-7D7F-480F-8E65-F0BB2B3BE06E}" type="pres">
      <dgm:prSet presAssocID="{113AC502-CA97-44B9-92E3-6ED65435933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4907A588-074D-4144-9ABF-3695B4ACD743}" type="pres">
      <dgm:prSet presAssocID="{113AC502-CA97-44B9-92E3-6ED65435933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1EC1C796-E3DD-485C-94B9-F4A1B2CA3B08}" type="pres">
      <dgm:prSet presAssocID="{649B3F45-1C8A-4B25-B476-EE428D17752B}" presName="root2" presStyleCnt="0"/>
      <dgm:spPr/>
    </dgm:pt>
    <dgm:pt modelId="{D17A4DEA-2A47-4D52-B324-2F2DEE7889DD}" type="pres">
      <dgm:prSet presAssocID="{649B3F45-1C8A-4B25-B476-EE428D17752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AF352-C51B-4C3F-8B91-6B37E2A7B7C2}" type="pres">
      <dgm:prSet presAssocID="{649B3F45-1C8A-4B25-B476-EE428D17752B}" presName="level3hierChild" presStyleCnt="0"/>
      <dgm:spPr/>
    </dgm:pt>
  </dgm:ptLst>
  <dgm:cxnLst>
    <dgm:cxn modelId="{63C67EF5-DF1B-46FB-ACED-1F0131163AE9}" srcId="{0605F139-5EF0-48E7-A091-192233D2011D}" destId="{4530EE7D-F557-4815-9ED2-EABC47F46978}" srcOrd="0" destOrd="0" parTransId="{AC2BFF99-DAE2-494A-88AB-85D75BC6D2EE}" sibTransId="{B98A0394-6758-42EB-8D0E-4491BED52B6C}"/>
    <dgm:cxn modelId="{2AB782A4-18B4-4E70-A52B-6EB826AE2232}" type="presOf" srcId="{9EAB334F-AA91-4141-B6FE-557B19FCD964}" destId="{B68D4CB7-ED76-4EEE-B7F0-455597F5F947}" srcOrd="0" destOrd="0" presId="urn:microsoft.com/office/officeart/2005/8/layout/hierarchy2#1"/>
    <dgm:cxn modelId="{CF21D9A0-A79B-4219-8EFF-3953B032AFF9}" type="presOf" srcId="{4530EE7D-F557-4815-9ED2-EABC47F46978}" destId="{3C0D5057-54F2-42F8-ADAD-AA27A1CC1A1B}" srcOrd="0" destOrd="0" presId="urn:microsoft.com/office/officeart/2005/8/layout/hierarchy2#1"/>
    <dgm:cxn modelId="{5C821581-623C-477F-97DA-FA5AB9539565}" type="presOf" srcId="{367D7799-1E5C-4947-8AD1-85D1E0D367AF}" destId="{2E81B90F-7494-41FF-808F-F7F82B993B40}" srcOrd="0" destOrd="0" presId="urn:microsoft.com/office/officeart/2005/8/layout/hierarchy2#1"/>
    <dgm:cxn modelId="{39FA3280-F22A-44B6-B735-C643B77E5C4D}" type="presOf" srcId="{2B9D6902-DCB2-4AC4-BFAC-AF964742FD39}" destId="{402901F7-4C4B-47C4-BE12-824FDFB99F9B}" srcOrd="0" destOrd="0" presId="urn:microsoft.com/office/officeart/2005/8/layout/hierarchy2#1"/>
    <dgm:cxn modelId="{28A9E4EF-D699-473C-8C9A-002B9CA9C502}" srcId="{4E4A1E17-A3EC-4A54-9171-277E11A0B287}" destId="{BE8FA1A2-0A18-4859-9A49-670DFA75CCA4}" srcOrd="1" destOrd="0" parTransId="{0A93631E-4727-41A0-9F65-D783857975EC}" sibTransId="{D25D1D48-AD1C-48A4-9828-653D6CA6D3E9}"/>
    <dgm:cxn modelId="{0402657D-2601-4710-9FA2-35D5D12E11AF}" srcId="{0605F139-5EF0-48E7-A091-192233D2011D}" destId="{4E4A1E17-A3EC-4A54-9171-277E11A0B287}" srcOrd="1" destOrd="0" parTransId="{367D7799-1E5C-4947-8AD1-85D1E0D367AF}" sibTransId="{7FFEBD18-7D5B-41C0-A8F3-60942A71708D}"/>
    <dgm:cxn modelId="{30AA4050-6E00-48EC-A5B0-EC3F0F870921}" srcId="{4530EE7D-F557-4815-9ED2-EABC47F46978}" destId="{2C2A4BF3-AA22-4080-9546-909CF9AC3ECB}" srcOrd="0" destOrd="0" parTransId="{4A6A0524-D9B7-4A37-8E78-5FE688BDCCE6}" sibTransId="{39CECE7E-7D7C-4022-9437-1E0813814145}"/>
    <dgm:cxn modelId="{BCF00AF9-B785-49DA-9078-267A755670EC}" type="presOf" srcId="{4A6A0524-D9B7-4A37-8E78-5FE688BDCCE6}" destId="{FA61825B-C877-4D42-AAFB-0586288A9783}" srcOrd="0" destOrd="0" presId="urn:microsoft.com/office/officeart/2005/8/layout/hierarchy2#1"/>
    <dgm:cxn modelId="{7CECD590-2089-419A-86E9-0DACB77C0C3B}" type="presOf" srcId="{AC2BFF99-DAE2-494A-88AB-85D75BC6D2EE}" destId="{C1833E64-0598-4ED8-B73B-4C820BB35531}" srcOrd="1" destOrd="0" presId="urn:microsoft.com/office/officeart/2005/8/layout/hierarchy2#1"/>
    <dgm:cxn modelId="{67CDF1B5-2912-409D-8900-D6651816217C}" type="presOf" srcId="{BE8FA1A2-0A18-4859-9A49-670DFA75CCA4}" destId="{EF7428FD-266A-4746-8856-970C38ACC0B2}" srcOrd="0" destOrd="0" presId="urn:microsoft.com/office/officeart/2005/8/layout/hierarchy2#1"/>
    <dgm:cxn modelId="{9E819454-C42E-4DA8-A3B4-0F0568087971}" srcId="{4E4A1E17-A3EC-4A54-9171-277E11A0B287}" destId="{2B9D6902-DCB2-4AC4-BFAC-AF964742FD39}" srcOrd="0" destOrd="0" parTransId="{9EAB334F-AA91-4141-B6FE-557B19FCD964}" sibTransId="{EB4A7ACA-5833-4A98-973D-A8E863091431}"/>
    <dgm:cxn modelId="{87CCF095-5818-466F-81BA-92B09E2C82C9}" srcId="{875E690B-7DAA-4EFB-BD16-117853159B4B}" destId="{649B3F45-1C8A-4B25-B476-EE428D17752B}" srcOrd="0" destOrd="0" parTransId="{113AC502-CA97-44B9-92E3-6ED654359332}" sibTransId="{3C702672-91B4-47E9-BF7D-E3274D992542}"/>
    <dgm:cxn modelId="{96CF5E0C-4A8F-4A7C-AD65-EE4D0139698B}" type="presOf" srcId="{9EAB334F-AA91-4141-B6FE-557B19FCD964}" destId="{5CB1AA4B-5999-455A-85BE-A2532A5BECF0}" srcOrd="1" destOrd="0" presId="urn:microsoft.com/office/officeart/2005/8/layout/hierarchy2#1"/>
    <dgm:cxn modelId="{C17140E3-EA61-4399-B35E-9971D1D76F57}" type="presOf" srcId="{0605F139-5EF0-48E7-A091-192233D2011D}" destId="{24E3F4AB-32FB-4CE0-9DAC-FC4DD26B5900}" srcOrd="0" destOrd="0" presId="urn:microsoft.com/office/officeart/2005/8/layout/hierarchy2#1"/>
    <dgm:cxn modelId="{233DBDC5-E657-4063-B160-216C59039DC1}" srcId="{EFE73B03-4D71-4565-8C52-4902BE6377A4}" destId="{0605F139-5EF0-48E7-A091-192233D2011D}" srcOrd="0" destOrd="0" parTransId="{2AFB1B2A-8749-4E5E-9CB9-0B60F81C46F8}" sibTransId="{E0FFEB56-236E-4FE9-83BF-31494E265D5A}"/>
    <dgm:cxn modelId="{7726E46C-2CF8-4DDA-8890-C366901C2BF5}" type="presOf" srcId="{875E690B-7DAA-4EFB-BD16-117853159B4B}" destId="{76BF6032-1B21-457C-8ECB-BE3064814F98}" srcOrd="0" destOrd="0" presId="urn:microsoft.com/office/officeart/2005/8/layout/hierarchy2#1"/>
    <dgm:cxn modelId="{43897122-BA42-4678-91A8-7A59D899C593}" type="presOf" srcId="{649B3F45-1C8A-4B25-B476-EE428D17752B}" destId="{D17A4DEA-2A47-4D52-B324-2F2DEE7889DD}" srcOrd="0" destOrd="0" presId="urn:microsoft.com/office/officeart/2005/8/layout/hierarchy2#1"/>
    <dgm:cxn modelId="{7FFC8496-6E93-44CA-9A7F-BC20DDE04268}" type="presOf" srcId="{113AC502-CA97-44B9-92E3-6ED654359332}" destId="{4907A588-074D-4144-9ABF-3695B4ACD743}" srcOrd="1" destOrd="0" presId="urn:microsoft.com/office/officeart/2005/8/layout/hierarchy2#1"/>
    <dgm:cxn modelId="{7995A1C7-5BDD-4015-B374-935189E8A6F1}" type="presOf" srcId="{0A93631E-4727-41A0-9F65-D783857975EC}" destId="{3E95AF05-81A6-4017-AF81-AC45A2FBD3B7}" srcOrd="1" destOrd="0" presId="urn:microsoft.com/office/officeart/2005/8/layout/hierarchy2#1"/>
    <dgm:cxn modelId="{7A3D1AB2-4302-4C42-B3C7-21FE2652FB29}" type="presOf" srcId="{4A6A0524-D9B7-4A37-8E78-5FE688BDCCE6}" destId="{66B35CF0-1806-4E4A-8B50-99A64DECDBA9}" srcOrd="1" destOrd="0" presId="urn:microsoft.com/office/officeart/2005/8/layout/hierarchy2#1"/>
    <dgm:cxn modelId="{7ACC6977-526F-447A-8BB6-756F5D4D298B}" type="presOf" srcId="{367D7799-1E5C-4947-8AD1-85D1E0D367AF}" destId="{0F4B7785-0023-487B-801C-9850969E1D34}" srcOrd="1" destOrd="0" presId="urn:microsoft.com/office/officeart/2005/8/layout/hierarchy2#1"/>
    <dgm:cxn modelId="{83428FDF-4DE6-41BA-87F7-660CA27F359D}" type="presOf" srcId="{EFE73B03-4D71-4565-8C52-4902BE6377A4}" destId="{5FBAB40F-6011-4629-9B30-77C9439C91BF}" srcOrd="0" destOrd="0" presId="urn:microsoft.com/office/officeart/2005/8/layout/hierarchy2#1"/>
    <dgm:cxn modelId="{96720372-F2C9-4050-A3EB-1BC76094EA89}" type="presOf" srcId="{4E4A1E17-A3EC-4A54-9171-277E11A0B287}" destId="{3D382021-A429-4403-82FF-5A95DD3EBB20}" srcOrd="0" destOrd="0" presId="urn:microsoft.com/office/officeart/2005/8/layout/hierarchy2#1"/>
    <dgm:cxn modelId="{C23CF639-4840-4AB0-82CA-CB7E77E7A4E0}" type="presOf" srcId="{0A93631E-4727-41A0-9F65-D783857975EC}" destId="{6028A204-E992-44C4-A3A8-7B2F14731055}" srcOrd="0" destOrd="0" presId="urn:microsoft.com/office/officeart/2005/8/layout/hierarchy2#1"/>
    <dgm:cxn modelId="{9FCF927C-C019-41B2-AB48-FD7AD5AD14AC}" type="presOf" srcId="{B4E33D5C-EA7B-4448-A469-6485915FE5C3}" destId="{D9E73121-AE6B-43D5-873D-26F3D469D49F}" srcOrd="0" destOrd="0" presId="urn:microsoft.com/office/officeart/2005/8/layout/hierarchy2#1"/>
    <dgm:cxn modelId="{94A9FB38-9F14-4409-93F4-7F4086AD04A1}" srcId="{0605F139-5EF0-48E7-A091-192233D2011D}" destId="{875E690B-7DAA-4EFB-BD16-117853159B4B}" srcOrd="2" destOrd="0" parTransId="{B4E33D5C-EA7B-4448-A469-6485915FE5C3}" sibTransId="{ED5B3F3E-652F-4A85-BB2E-7C5D39EACBFB}"/>
    <dgm:cxn modelId="{EC61DCC4-9DA0-4D94-B767-E8D92CD12DCC}" type="presOf" srcId="{2C2A4BF3-AA22-4080-9546-909CF9AC3ECB}" destId="{63712EDC-9AF8-41BC-8F72-ADF8D554FF07}" srcOrd="0" destOrd="0" presId="urn:microsoft.com/office/officeart/2005/8/layout/hierarchy2#1"/>
    <dgm:cxn modelId="{08298B20-9885-476E-A80F-42D59736C5D9}" type="presOf" srcId="{AC2BFF99-DAE2-494A-88AB-85D75BC6D2EE}" destId="{B47BD6C9-6D53-4A69-975F-9CF96E25F10F}" srcOrd="0" destOrd="0" presId="urn:microsoft.com/office/officeart/2005/8/layout/hierarchy2#1"/>
    <dgm:cxn modelId="{4EB505B5-B69C-4747-A52C-95AEDA260EBC}" type="presOf" srcId="{B4E33D5C-EA7B-4448-A469-6485915FE5C3}" destId="{8DDE29DB-B96B-4208-A4B9-2AFBD9658BD3}" srcOrd="1" destOrd="0" presId="urn:microsoft.com/office/officeart/2005/8/layout/hierarchy2#1"/>
    <dgm:cxn modelId="{6548E696-8B4D-4D77-91A5-DF22B24C8741}" type="presOf" srcId="{113AC502-CA97-44B9-92E3-6ED654359332}" destId="{6BF1356C-7D7F-480F-8E65-F0BB2B3BE06E}" srcOrd="0" destOrd="0" presId="urn:microsoft.com/office/officeart/2005/8/layout/hierarchy2#1"/>
    <dgm:cxn modelId="{65BC7DD6-C99F-4450-854A-442F6CD3A1EC}" type="presParOf" srcId="{5FBAB40F-6011-4629-9B30-77C9439C91BF}" destId="{2332AA2E-A989-4175-BB73-78EA4C3BDB65}" srcOrd="0" destOrd="0" presId="urn:microsoft.com/office/officeart/2005/8/layout/hierarchy2#1"/>
    <dgm:cxn modelId="{6CD886B0-0D80-4FF8-8869-20DD249988CE}" type="presParOf" srcId="{2332AA2E-A989-4175-BB73-78EA4C3BDB65}" destId="{24E3F4AB-32FB-4CE0-9DAC-FC4DD26B5900}" srcOrd="0" destOrd="0" presId="urn:microsoft.com/office/officeart/2005/8/layout/hierarchy2#1"/>
    <dgm:cxn modelId="{7958DA51-2C82-4AA9-8499-27D38B73C93A}" type="presParOf" srcId="{2332AA2E-A989-4175-BB73-78EA4C3BDB65}" destId="{44F25638-8073-4DA7-9390-5AC06A304565}" srcOrd="1" destOrd="0" presId="urn:microsoft.com/office/officeart/2005/8/layout/hierarchy2#1"/>
    <dgm:cxn modelId="{BFD10F12-694D-4F81-9E6A-6A125E25D39E}" type="presParOf" srcId="{44F25638-8073-4DA7-9390-5AC06A304565}" destId="{B47BD6C9-6D53-4A69-975F-9CF96E25F10F}" srcOrd="0" destOrd="0" presId="urn:microsoft.com/office/officeart/2005/8/layout/hierarchy2#1"/>
    <dgm:cxn modelId="{3EB561C5-3E63-4B56-AD4B-E7F09C60535E}" type="presParOf" srcId="{B47BD6C9-6D53-4A69-975F-9CF96E25F10F}" destId="{C1833E64-0598-4ED8-B73B-4C820BB35531}" srcOrd="0" destOrd="0" presId="urn:microsoft.com/office/officeart/2005/8/layout/hierarchy2#1"/>
    <dgm:cxn modelId="{A192F1C9-082D-494A-A2FE-BACC44CCE9FB}" type="presParOf" srcId="{44F25638-8073-4DA7-9390-5AC06A304565}" destId="{46F58ACF-5130-428E-B3EF-87D6FEC0C921}" srcOrd="1" destOrd="0" presId="urn:microsoft.com/office/officeart/2005/8/layout/hierarchy2#1"/>
    <dgm:cxn modelId="{BFD875FE-AD99-457A-B991-077119D30357}" type="presParOf" srcId="{46F58ACF-5130-428E-B3EF-87D6FEC0C921}" destId="{3C0D5057-54F2-42F8-ADAD-AA27A1CC1A1B}" srcOrd="0" destOrd="0" presId="urn:microsoft.com/office/officeart/2005/8/layout/hierarchy2#1"/>
    <dgm:cxn modelId="{303FA832-1111-4929-BF5B-E3C6C223DC9A}" type="presParOf" srcId="{46F58ACF-5130-428E-B3EF-87D6FEC0C921}" destId="{48673F39-879C-4946-8DC7-FD68F0552920}" srcOrd="1" destOrd="0" presId="urn:microsoft.com/office/officeart/2005/8/layout/hierarchy2#1"/>
    <dgm:cxn modelId="{9551353D-33BB-46DF-A595-DD5436CF2D4C}" type="presParOf" srcId="{48673F39-879C-4946-8DC7-FD68F0552920}" destId="{FA61825B-C877-4D42-AAFB-0586288A9783}" srcOrd="0" destOrd="0" presId="urn:microsoft.com/office/officeart/2005/8/layout/hierarchy2#1"/>
    <dgm:cxn modelId="{C6409DC0-8B65-413D-934D-0D24F8EDC13E}" type="presParOf" srcId="{FA61825B-C877-4D42-AAFB-0586288A9783}" destId="{66B35CF0-1806-4E4A-8B50-99A64DECDBA9}" srcOrd="0" destOrd="0" presId="urn:microsoft.com/office/officeart/2005/8/layout/hierarchy2#1"/>
    <dgm:cxn modelId="{5933C872-4711-4AB0-A18D-8E4137803825}" type="presParOf" srcId="{48673F39-879C-4946-8DC7-FD68F0552920}" destId="{F95D7524-EA0E-4F9D-9D6F-B10856D5C83F}" srcOrd="1" destOrd="0" presId="urn:microsoft.com/office/officeart/2005/8/layout/hierarchy2#1"/>
    <dgm:cxn modelId="{CB47A11E-9EC6-479E-92A1-DB05AEC1D3D3}" type="presParOf" srcId="{F95D7524-EA0E-4F9D-9D6F-B10856D5C83F}" destId="{63712EDC-9AF8-41BC-8F72-ADF8D554FF07}" srcOrd="0" destOrd="0" presId="urn:microsoft.com/office/officeart/2005/8/layout/hierarchy2#1"/>
    <dgm:cxn modelId="{F67E9AC9-B5B7-469A-9BA9-063D3710863C}" type="presParOf" srcId="{F95D7524-EA0E-4F9D-9D6F-B10856D5C83F}" destId="{E0C65410-D9BC-4E23-87DE-EBBC54AD2166}" srcOrd="1" destOrd="0" presId="urn:microsoft.com/office/officeart/2005/8/layout/hierarchy2#1"/>
    <dgm:cxn modelId="{F1502368-E689-4EE9-9A6D-84F214EAA1A8}" type="presParOf" srcId="{44F25638-8073-4DA7-9390-5AC06A304565}" destId="{2E81B90F-7494-41FF-808F-F7F82B993B40}" srcOrd="2" destOrd="0" presId="urn:microsoft.com/office/officeart/2005/8/layout/hierarchy2#1"/>
    <dgm:cxn modelId="{F75FC38E-8905-45A0-B9A2-75F28D775E3D}" type="presParOf" srcId="{2E81B90F-7494-41FF-808F-F7F82B993B40}" destId="{0F4B7785-0023-487B-801C-9850969E1D34}" srcOrd="0" destOrd="0" presId="urn:microsoft.com/office/officeart/2005/8/layout/hierarchy2#1"/>
    <dgm:cxn modelId="{C66AB49C-FFC0-445B-A08A-A75BF467AC74}" type="presParOf" srcId="{44F25638-8073-4DA7-9390-5AC06A304565}" destId="{4925E953-147A-4210-9A9C-63730A307231}" srcOrd="3" destOrd="0" presId="urn:microsoft.com/office/officeart/2005/8/layout/hierarchy2#1"/>
    <dgm:cxn modelId="{3B6DED0C-390D-4D72-B082-55294642E5AB}" type="presParOf" srcId="{4925E953-147A-4210-9A9C-63730A307231}" destId="{3D382021-A429-4403-82FF-5A95DD3EBB20}" srcOrd="0" destOrd="0" presId="urn:microsoft.com/office/officeart/2005/8/layout/hierarchy2#1"/>
    <dgm:cxn modelId="{7464B245-7A68-47B6-8D95-5E0113BDD2D9}" type="presParOf" srcId="{4925E953-147A-4210-9A9C-63730A307231}" destId="{6D231649-1A42-47D5-A289-01058E6A05B6}" srcOrd="1" destOrd="0" presId="urn:microsoft.com/office/officeart/2005/8/layout/hierarchy2#1"/>
    <dgm:cxn modelId="{1A54A91F-7F12-44C4-99E9-270CD5152424}" type="presParOf" srcId="{6D231649-1A42-47D5-A289-01058E6A05B6}" destId="{B68D4CB7-ED76-4EEE-B7F0-455597F5F947}" srcOrd="0" destOrd="0" presId="urn:microsoft.com/office/officeart/2005/8/layout/hierarchy2#1"/>
    <dgm:cxn modelId="{17589745-B012-498C-B157-42618B518523}" type="presParOf" srcId="{B68D4CB7-ED76-4EEE-B7F0-455597F5F947}" destId="{5CB1AA4B-5999-455A-85BE-A2532A5BECF0}" srcOrd="0" destOrd="0" presId="urn:microsoft.com/office/officeart/2005/8/layout/hierarchy2#1"/>
    <dgm:cxn modelId="{2B777F68-3006-46BB-90CB-2967E88F21AD}" type="presParOf" srcId="{6D231649-1A42-47D5-A289-01058E6A05B6}" destId="{A1B09372-2280-4FF7-9810-328BF9428FDA}" srcOrd="1" destOrd="0" presId="urn:microsoft.com/office/officeart/2005/8/layout/hierarchy2#1"/>
    <dgm:cxn modelId="{2FB1AA8D-BB48-48B6-B0FD-6E8C7ED0FA9D}" type="presParOf" srcId="{A1B09372-2280-4FF7-9810-328BF9428FDA}" destId="{402901F7-4C4B-47C4-BE12-824FDFB99F9B}" srcOrd="0" destOrd="0" presId="urn:microsoft.com/office/officeart/2005/8/layout/hierarchy2#1"/>
    <dgm:cxn modelId="{FA6453D3-B032-43A5-A64D-314233831761}" type="presParOf" srcId="{A1B09372-2280-4FF7-9810-328BF9428FDA}" destId="{48115C91-152F-4201-BB89-A30029998550}" srcOrd="1" destOrd="0" presId="urn:microsoft.com/office/officeart/2005/8/layout/hierarchy2#1"/>
    <dgm:cxn modelId="{747AFBEE-9C87-4A9B-B3B3-100B8A3FA939}" type="presParOf" srcId="{6D231649-1A42-47D5-A289-01058E6A05B6}" destId="{6028A204-E992-44C4-A3A8-7B2F14731055}" srcOrd="2" destOrd="0" presId="urn:microsoft.com/office/officeart/2005/8/layout/hierarchy2#1"/>
    <dgm:cxn modelId="{7E999EB8-439A-426E-9CF1-B24349802F8A}" type="presParOf" srcId="{6028A204-E992-44C4-A3A8-7B2F14731055}" destId="{3E95AF05-81A6-4017-AF81-AC45A2FBD3B7}" srcOrd="0" destOrd="0" presId="urn:microsoft.com/office/officeart/2005/8/layout/hierarchy2#1"/>
    <dgm:cxn modelId="{877AA839-178C-4A0D-8A83-D542F41800AB}" type="presParOf" srcId="{6D231649-1A42-47D5-A289-01058E6A05B6}" destId="{844DDFD7-AABC-42DA-8A7A-DDE35925AB20}" srcOrd="3" destOrd="0" presId="urn:microsoft.com/office/officeart/2005/8/layout/hierarchy2#1"/>
    <dgm:cxn modelId="{93010842-984E-4316-B0B8-97476DF824F7}" type="presParOf" srcId="{844DDFD7-AABC-42DA-8A7A-DDE35925AB20}" destId="{EF7428FD-266A-4746-8856-970C38ACC0B2}" srcOrd="0" destOrd="0" presId="urn:microsoft.com/office/officeart/2005/8/layout/hierarchy2#1"/>
    <dgm:cxn modelId="{F6369A6A-57EB-44CB-AFFA-5A0AD2D31832}" type="presParOf" srcId="{844DDFD7-AABC-42DA-8A7A-DDE35925AB20}" destId="{0210AFDD-FE37-4411-8E72-4E7507C4C6C6}" srcOrd="1" destOrd="0" presId="urn:microsoft.com/office/officeart/2005/8/layout/hierarchy2#1"/>
    <dgm:cxn modelId="{25D466C4-2FB0-4BD3-9495-D4C132D19F33}" type="presParOf" srcId="{44F25638-8073-4DA7-9390-5AC06A304565}" destId="{D9E73121-AE6B-43D5-873D-26F3D469D49F}" srcOrd="4" destOrd="0" presId="urn:microsoft.com/office/officeart/2005/8/layout/hierarchy2#1"/>
    <dgm:cxn modelId="{DC64D9F6-35F6-4D33-AE89-B9E7FDEC4493}" type="presParOf" srcId="{D9E73121-AE6B-43D5-873D-26F3D469D49F}" destId="{8DDE29DB-B96B-4208-A4B9-2AFBD9658BD3}" srcOrd="0" destOrd="0" presId="urn:microsoft.com/office/officeart/2005/8/layout/hierarchy2#1"/>
    <dgm:cxn modelId="{717BAD23-1336-42CA-9290-A19201D1EBD7}" type="presParOf" srcId="{44F25638-8073-4DA7-9390-5AC06A304565}" destId="{B327559C-C9C0-4B74-AE86-E52A5576D752}" srcOrd="5" destOrd="0" presId="urn:microsoft.com/office/officeart/2005/8/layout/hierarchy2#1"/>
    <dgm:cxn modelId="{D8CEED28-1272-4686-BD18-27285D976701}" type="presParOf" srcId="{B327559C-C9C0-4B74-AE86-E52A5576D752}" destId="{76BF6032-1B21-457C-8ECB-BE3064814F98}" srcOrd="0" destOrd="0" presId="urn:microsoft.com/office/officeart/2005/8/layout/hierarchy2#1"/>
    <dgm:cxn modelId="{63B7DBA7-DF2C-4DEC-966B-B406A87922D8}" type="presParOf" srcId="{B327559C-C9C0-4B74-AE86-E52A5576D752}" destId="{7240EB16-C289-4584-80D9-23B66966B2C8}" srcOrd="1" destOrd="0" presId="urn:microsoft.com/office/officeart/2005/8/layout/hierarchy2#1"/>
    <dgm:cxn modelId="{8B414562-4469-4E3A-B4CA-38F32F5B3676}" type="presParOf" srcId="{7240EB16-C289-4584-80D9-23B66966B2C8}" destId="{6BF1356C-7D7F-480F-8E65-F0BB2B3BE06E}" srcOrd="0" destOrd="0" presId="urn:microsoft.com/office/officeart/2005/8/layout/hierarchy2#1"/>
    <dgm:cxn modelId="{F0686540-55BA-4574-AB9B-FB18EC78B6CE}" type="presParOf" srcId="{6BF1356C-7D7F-480F-8E65-F0BB2B3BE06E}" destId="{4907A588-074D-4144-9ABF-3695B4ACD743}" srcOrd="0" destOrd="0" presId="urn:microsoft.com/office/officeart/2005/8/layout/hierarchy2#1"/>
    <dgm:cxn modelId="{DBE4AEAC-B60E-4DFB-8888-DE96021B8AE5}" type="presParOf" srcId="{7240EB16-C289-4584-80D9-23B66966B2C8}" destId="{1EC1C796-E3DD-485C-94B9-F4A1B2CA3B08}" srcOrd="1" destOrd="0" presId="urn:microsoft.com/office/officeart/2005/8/layout/hierarchy2#1"/>
    <dgm:cxn modelId="{4A1701D3-C158-45E6-9748-9790BA3C8660}" type="presParOf" srcId="{1EC1C796-E3DD-485C-94B9-F4A1B2CA3B08}" destId="{D17A4DEA-2A47-4D52-B324-2F2DEE7889DD}" srcOrd="0" destOrd="0" presId="urn:microsoft.com/office/officeart/2005/8/layout/hierarchy2#1"/>
    <dgm:cxn modelId="{0DBE9956-22E4-43A3-AF47-8C25AE9EFE99}" type="presParOf" srcId="{1EC1C796-E3DD-485C-94B9-F4A1B2CA3B08}" destId="{825AF352-C51B-4C3F-8B91-6B37E2A7B7C2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9A8F0-FD03-4A42-B399-DD1847CF3B9C}" type="doc">
      <dgm:prSet loTypeId="urn:microsoft.com/office/officeart/2009/3/layout/StepUpProcess#1" loCatId="process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en-US"/>
        </a:p>
      </dgm:t>
    </dgm:pt>
    <dgm:pt modelId="{6BD16D8A-5653-4713-A20F-D0BDA852D54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формирование целостной научной картины мира</a:t>
          </a:r>
        </a:p>
      </dgm:t>
    </dgm:pt>
    <dgm:pt modelId="{BA930810-751F-4A79-8FB0-11E4409DC6E9}" type="parTrans" cxnId="{CD54587A-8FFA-4A71-99C3-D848404500C6}">
      <dgm:prSet/>
      <dgm:spPr/>
      <dgm:t>
        <a:bodyPr/>
        <a:lstStyle/>
        <a:p>
          <a:endParaRPr lang="en-US"/>
        </a:p>
      </dgm:t>
    </dgm:pt>
    <dgm:pt modelId="{C8BA2AF4-FE08-4CC9-B85D-A33B6D14188C}" type="sibTrans" cxnId="{CD54587A-8FFA-4A71-99C3-D848404500C6}">
      <dgm:prSet/>
      <dgm:spPr/>
      <dgm:t>
        <a:bodyPr/>
        <a:lstStyle/>
        <a:p>
          <a:endParaRPr lang="en-US"/>
        </a:p>
      </dgm:t>
    </dgm:pt>
    <dgm:pt modelId="{1FCF0387-0431-424F-8912-B70996C7CAD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овладение научным подходом к решению задач</a:t>
          </a:r>
        </a:p>
      </dgm:t>
    </dgm:pt>
    <dgm:pt modelId="{21A66327-93DC-4FD4-AE8A-8F24FCE05CDE}" type="parTrans" cxnId="{C38FE0B4-23E9-4552-94C6-A009BDDC7A78}">
      <dgm:prSet/>
      <dgm:spPr/>
      <dgm:t>
        <a:bodyPr/>
        <a:lstStyle/>
        <a:p>
          <a:endParaRPr lang="en-US"/>
        </a:p>
      </dgm:t>
    </dgm:pt>
    <dgm:pt modelId="{1ACD84AE-35B3-4501-8CB5-7896D190196E}" type="sibTrans" cxnId="{C38FE0B4-23E9-4552-94C6-A009BDDC7A78}">
      <dgm:prSet/>
      <dgm:spPr/>
      <dgm:t>
        <a:bodyPr/>
        <a:lstStyle/>
        <a:p>
          <a:endParaRPr lang="en-US"/>
        </a:p>
      </dgm:t>
    </dgm:pt>
    <dgm:pt modelId="{FE0953B8-219F-448F-96B3-4A0C1E3EC45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овладение умениями проводить исследования и оценивать их результаты</a:t>
          </a:r>
        </a:p>
      </dgm:t>
    </dgm:pt>
    <dgm:pt modelId="{5707F94D-B8B5-466C-96D1-E1A9A5D090C9}" type="parTrans" cxnId="{BDB02977-08BF-41D7-9551-2BD886093CFD}">
      <dgm:prSet/>
      <dgm:spPr/>
      <dgm:t>
        <a:bodyPr/>
        <a:lstStyle/>
        <a:p>
          <a:endParaRPr lang="en-US"/>
        </a:p>
      </dgm:t>
    </dgm:pt>
    <dgm:pt modelId="{6CF96CC3-3A72-4D0C-9B21-8FD30484CA44}" type="sibTrans" cxnId="{BDB02977-08BF-41D7-9551-2BD886093CFD}">
      <dgm:prSet/>
      <dgm:spPr/>
      <dgm:t>
        <a:bodyPr/>
        <a:lstStyle/>
        <a:p>
          <a:endParaRPr lang="en-US"/>
        </a:p>
      </dgm:t>
    </dgm:pt>
    <dgm:pt modelId="{858F9B07-B018-47FC-B71B-DC859A2AAAA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овладение умением критически оценивать информацию</a:t>
          </a:r>
        </a:p>
      </dgm:t>
    </dgm:pt>
    <dgm:pt modelId="{6D6DC49E-A4A1-4520-9637-6D1B0FC69B06}" type="parTrans" cxnId="{EB255E62-BBC4-4CC8-80DA-2BE3B767B7E0}">
      <dgm:prSet/>
      <dgm:spPr/>
    </dgm:pt>
    <dgm:pt modelId="{5B93E307-9095-46F6-900E-18411E5BCEDD}" type="sibTrans" cxnId="{EB255E62-BBC4-4CC8-80DA-2BE3B767B7E0}">
      <dgm:prSet/>
      <dgm:spPr/>
    </dgm:pt>
    <dgm:pt modelId="{26682B4D-98F1-4918-8BA4-E9BACFF69973}" type="pres">
      <dgm:prSet presAssocID="{16B9A8F0-FD03-4A42-B399-DD1847CF3B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515C203-8BD5-407E-8585-653A8CA012A0}" type="pres">
      <dgm:prSet presAssocID="{6BD16D8A-5653-4713-A20F-D0BDA852D54F}" presName="composite" presStyleCnt="0"/>
      <dgm:spPr/>
    </dgm:pt>
    <dgm:pt modelId="{E45BFA90-D338-4867-B192-9BF5C62A40B7}" type="pres">
      <dgm:prSet presAssocID="{6BD16D8A-5653-4713-A20F-D0BDA852D54F}" presName="LShape" presStyleLbl="alignNode1" presStyleIdx="0" presStyleCnt="7"/>
      <dgm:spPr/>
    </dgm:pt>
    <dgm:pt modelId="{84F24978-831E-41A8-A919-9DF3159D95B3}" type="pres">
      <dgm:prSet presAssocID="{6BD16D8A-5653-4713-A20F-D0BDA852D54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5B80A-01D5-4349-A5BB-33A20E744C6C}" type="pres">
      <dgm:prSet presAssocID="{6BD16D8A-5653-4713-A20F-D0BDA852D54F}" presName="Triangle" presStyleLbl="alignNode1" presStyleIdx="1" presStyleCnt="7"/>
      <dgm:spPr/>
    </dgm:pt>
    <dgm:pt modelId="{FFE52942-E586-4843-BD0B-117C9B932463}" type="pres">
      <dgm:prSet presAssocID="{C8BA2AF4-FE08-4CC9-B85D-A33B6D14188C}" presName="sibTrans" presStyleCnt="0"/>
      <dgm:spPr/>
    </dgm:pt>
    <dgm:pt modelId="{082D2D2D-6BC2-4A1D-90D7-527C7BFBB016}" type="pres">
      <dgm:prSet presAssocID="{C8BA2AF4-FE08-4CC9-B85D-A33B6D14188C}" presName="space" presStyleCnt="0"/>
      <dgm:spPr/>
    </dgm:pt>
    <dgm:pt modelId="{CD2B0587-425B-4323-83E6-BADEF0A365FB}" type="pres">
      <dgm:prSet presAssocID="{1FCF0387-0431-424F-8912-B70996C7CAD2}" presName="composite" presStyleCnt="0"/>
      <dgm:spPr/>
    </dgm:pt>
    <dgm:pt modelId="{D804A231-4617-491C-9766-3FC53C39479E}" type="pres">
      <dgm:prSet presAssocID="{1FCF0387-0431-424F-8912-B70996C7CAD2}" presName="LShape" presStyleLbl="alignNode1" presStyleIdx="2" presStyleCnt="7"/>
      <dgm:spPr/>
    </dgm:pt>
    <dgm:pt modelId="{BC31EB00-2A90-4CCF-B82C-4A7025E8535A}" type="pres">
      <dgm:prSet presAssocID="{1FCF0387-0431-424F-8912-B70996C7CAD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850C3-35E4-43A9-841E-37DE8E695D93}" type="pres">
      <dgm:prSet presAssocID="{1FCF0387-0431-424F-8912-B70996C7CAD2}" presName="Triangle" presStyleLbl="alignNode1" presStyleIdx="3" presStyleCnt="7"/>
      <dgm:spPr/>
    </dgm:pt>
    <dgm:pt modelId="{814AEBBB-BEC6-4360-9A83-36178B73197B}" type="pres">
      <dgm:prSet presAssocID="{1ACD84AE-35B3-4501-8CB5-7896D190196E}" presName="sibTrans" presStyleCnt="0"/>
      <dgm:spPr/>
    </dgm:pt>
    <dgm:pt modelId="{56EBBF49-9546-4DF1-8A8B-2CCFC0AAEB8A}" type="pres">
      <dgm:prSet presAssocID="{1ACD84AE-35B3-4501-8CB5-7896D190196E}" presName="space" presStyleCnt="0"/>
      <dgm:spPr/>
    </dgm:pt>
    <dgm:pt modelId="{F1BDA1DE-7774-41D4-B6CC-EA34BFE0E1F6}" type="pres">
      <dgm:prSet presAssocID="{FE0953B8-219F-448F-96B3-4A0C1E3EC459}" presName="composite" presStyleCnt="0"/>
      <dgm:spPr/>
    </dgm:pt>
    <dgm:pt modelId="{B12A881D-D55E-4ECD-AEB2-4F5DF5258573}" type="pres">
      <dgm:prSet presAssocID="{FE0953B8-219F-448F-96B3-4A0C1E3EC459}" presName="LShape" presStyleLbl="alignNode1" presStyleIdx="4" presStyleCnt="7"/>
      <dgm:spPr/>
    </dgm:pt>
    <dgm:pt modelId="{D1EE6131-7DC5-43B3-95B0-5EA645B87141}" type="pres">
      <dgm:prSet presAssocID="{FE0953B8-219F-448F-96B3-4A0C1E3EC4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EE47-B831-4E72-A185-0BAD67C70043}" type="pres">
      <dgm:prSet presAssocID="{FE0953B8-219F-448F-96B3-4A0C1E3EC459}" presName="Triangle" presStyleLbl="alignNode1" presStyleIdx="5" presStyleCnt="7"/>
      <dgm:spPr/>
    </dgm:pt>
    <dgm:pt modelId="{BA46DEAA-41F0-4696-A8B7-54ADADD1F6E5}" type="pres">
      <dgm:prSet presAssocID="{6CF96CC3-3A72-4D0C-9B21-8FD30484CA44}" presName="sibTrans" presStyleCnt="0"/>
      <dgm:spPr/>
    </dgm:pt>
    <dgm:pt modelId="{D7B1C2CA-DCA3-4AD1-A64E-1241BAE7E920}" type="pres">
      <dgm:prSet presAssocID="{6CF96CC3-3A72-4D0C-9B21-8FD30484CA44}" presName="space" presStyleCnt="0"/>
      <dgm:spPr/>
    </dgm:pt>
    <dgm:pt modelId="{C93315D9-8835-4D5F-ADEF-862A412B636C}" type="pres">
      <dgm:prSet presAssocID="{858F9B07-B018-47FC-B71B-DC859A2AAAAD}" presName="composite" presStyleCnt="0"/>
      <dgm:spPr/>
    </dgm:pt>
    <dgm:pt modelId="{893CF950-A49B-457A-AD69-091C9B4D1DEA}" type="pres">
      <dgm:prSet presAssocID="{858F9B07-B018-47FC-B71B-DC859A2AAAAD}" presName="LShape" presStyleLbl="alignNode1" presStyleIdx="6" presStyleCnt="7"/>
      <dgm:spPr/>
    </dgm:pt>
    <dgm:pt modelId="{BE1498D9-A6EB-4FD8-836A-7C3224A9F009}" type="pres">
      <dgm:prSet presAssocID="{858F9B07-B018-47FC-B71B-DC859A2AAAA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02977-08BF-41D7-9551-2BD886093CFD}" srcId="{16B9A8F0-FD03-4A42-B399-DD1847CF3B9C}" destId="{FE0953B8-219F-448F-96B3-4A0C1E3EC459}" srcOrd="2" destOrd="0" parTransId="{5707F94D-B8B5-466C-96D1-E1A9A5D090C9}" sibTransId="{6CF96CC3-3A72-4D0C-9B21-8FD30484CA44}"/>
    <dgm:cxn modelId="{9A2BC7E0-1920-4265-975C-ABBA6B6B4AE2}" type="presOf" srcId="{6BD16D8A-5653-4713-A20F-D0BDA852D54F}" destId="{84F24978-831E-41A8-A919-9DF3159D95B3}" srcOrd="0" destOrd="0" presId="urn:microsoft.com/office/officeart/2009/3/layout/StepUpProcess#1"/>
    <dgm:cxn modelId="{78FA5E24-8F19-49A6-877B-F4A2FD98EDF1}" type="presOf" srcId="{858F9B07-B018-47FC-B71B-DC859A2AAAAD}" destId="{BE1498D9-A6EB-4FD8-836A-7C3224A9F009}" srcOrd="0" destOrd="0" presId="urn:microsoft.com/office/officeart/2009/3/layout/StepUpProcess#1"/>
    <dgm:cxn modelId="{CD54587A-8FFA-4A71-99C3-D848404500C6}" srcId="{16B9A8F0-FD03-4A42-B399-DD1847CF3B9C}" destId="{6BD16D8A-5653-4713-A20F-D0BDA852D54F}" srcOrd="0" destOrd="0" parTransId="{BA930810-751F-4A79-8FB0-11E4409DC6E9}" sibTransId="{C8BA2AF4-FE08-4CC9-B85D-A33B6D14188C}"/>
    <dgm:cxn modelId="{7FB44498-8E57-40DB-AA8E-89A3C9E41D32}" type="presOf" srcId="{16B9A8F0-FD03-4A42-B399-DD1847CF3B9C}" destId="{26682B4D-98F1-4918-8BA4-E9BACFF69973}" srcOrd="0" destOrd="0" presId="urn:microsoft.com/office/officeart/2009/3/layout/StepUpProcess#1"/>
    <dgm:cxn modelId="{71949A53-1859-4A94-A0F3-98F6E6BC98E4}" type="presOf" srcId="{FE0953B8-219F-448F-96B3-4A0C1E3EC459}" destId="{D1EE6131-7DC5-43B3-95B0-5EA645B87141}" srcOrd="0" destOrd="0" presId="urn:microsoft.com/office/officeart/2009/3/layout/StepUpProcess#1"/>
    <dgm:cxn modelId="{EB255E62-BBC4-4CC8-80DA-2BE3B767B7E0}" srcId="{16B9A8F0-FD03-4A42-B399-DD1847CF3B9C}" destId="{858F9B07-B018-47FC-B71B-DC859A2AAAAD}" srcOrd="3" destOrd="0" parTransId="{6D6DC49E-A4A1-4520-9637-6D1B0FC69B06}" sibTransId="{5B93E307-9095-46F6-900E-18411E5BCEDD}"/>
    <dgm:cxn modelId="{077B3F6A-DED3-4F17-8407-7563CAD68D97}" type="presOf" srcId="{1FCF0387-0431-424F-8912-B70996C7CAD2}" destId="{BC31EB00-2A90-4CCF-B82C-4A7025E8535A}" srcOrd="0" destOrd="0" presId="urn:microsoft.com/office/officeart/2009/3/layout/StepUpProcess#1"/>
    <dgm:cxn modelId="{C38FE0B4-23E9-4552-94C6-A009BDDC7A78}" srcId="{16B9A8F0-FD03-4A42-B399-DD1847CF3B9C}" destId="{1FCF0387-0431-424F-8912-B70996C7CAD2}" srcOrd="1" destOrd="0" parTransId="{21A66327-93DC-4FD4-AE8A-8F24FCE05CDE}" sibTransId="{1ACD84AE-35B3-4501-8CB5-7896D190196E}"/>
    <dgm:cxn modelId="{E65242CB-A2EC-4DF0-B375-4E05D4CD473A}" type="presParOf" srcId="{26682B4D-98F1-4918-8BA4-E9BACFF69973}" destId="{9515C203-8BD5-407E-8585-653A8CA012A0}" srcOrd="0" destOrd="0" presId="urn:microsoft.com/office/officeart/2009/3/layout/StepUpProcess#1"/>
    <dgm:cxn modelId="{9BDDF040-2F19-4C59-9E74-186DC92114F4}" type="presParOf" srcId="{9515C203-8BD5-407E-8585-653A8CA012A0}" destId="{E45BFA90-D338-4867-B192-9BF5C62A40B7}" srcOrd="0" destOrd="0" presId="urn:microsoft.com/office/officeart/2009/3/layout/StepUpProcess#1"/>
    <dgm:cxn modelId="{CE363AFC-676A-4926-A043-D0F80E39F9D6}" type="presParOf" srcId="{9515C203-8BD5-407E-8585-653A8CA012A0}" destId="{84F24978-831E-41A8-A919-9DF3159D95B3}" srcOrd="1" destOrd="0" presId="urn:microsoft.com/office/officeart/2009/3/layout/StepUpProcess#1"/>
    <dgm:cxn modelId="{730061A7-83E7-4B28-A7BB-47E35F36CB52}" type="presParOf" srcId="{9515C203-8BD5-407E-8585-653A8CA012A0}" destId="{61A5B80A-01D5-4349-A5BB-33A20E744C6C}" srcOrd="2" destOrd="0" presId="urn:microsoft.com/office/officeart/2009/3/layout/StepUpProcess#1"/>
    <dgm:cxn modelId="{BA1FF4F2-9BA5-4DD1-BAC6-3F674E2FDE80}" type="presParOf" srcId="{26682B4D-98F1-4918-8BA4-E9BACFF69973}" destId="{FFE52942-E586-4843-BD0B-117C9B932463}" srcOrd="1" destOrd="0" presId="urn:microsoft.com/office/officeart/2009/3/layout/StepUpProcess#1"/>
    <dgm:cxn modelId="{6FCB795A-C79A-47C5-9517-667181D78037}" type="presParOf" srcId="{FFE52942-E586-4843-BD0B-117C9B932463}" destId="{082D2D2D-6BC2-4A1D-90D7-527C7BFBB016}" srcOrd="0" destOrd="0" presId="urn:microsoft.com/office/officeart/2009/3/layout/StepUpProcess#1"/>
    <dgm:cxn modelId="{B6974C08-72B1-41A7-BDB5-507D1B07BD10}" type="presParOf" srcId="{26682B4D-98F1-4918-8BA4-E9BACFF69973}" destId="{CD2B0587-425B-4323-83E6-BADEF0A365FB}" srcOrd="2" destOrd="0" presId="urn:microsoft.com/office/officeart/2009/3/layout/StepUpProcess#1"/>
    <dgm:cxn modelId="{9AC03B96-5987-4E3C-B1F3-5B54FAEA33C4}" type="presParOf" srcId="{CD2B0587-425B-4323-83E6-BADEF0A365FB}" destId="{D804A231-4617-491C-9766-3FC53C39479E}" srcOrd="0" destOrd="0" presId="urn:microsoft.com/office/officeart/2009/3/layout/StepUpProcess#1"/>
    <dgm:cxn modelId="{002D4B8B-5A6E-4031-A7E3-78FF83471057}" type="presParOf" srcId="{CD2B0587-425B-4323-83E6-BADEF0A365FB}" destId="{BC31EB00-2A90-4CCF-B82C-4A7025E8535A}" srcOrd="1" destOrd="0" presId="urn:microsoft.com/office/officeart/2009/3/layout/StepUpProcess#1"/>
    <dgm:cxn modelId="{E3DAB840-CAA1-4889-8C37-1FAFF55F76BD}" type="presParOf" srcId="{CD2B0587-425B-4323-83E6-BADEF0A365FB}" destId="{619850C3-35E4-43A9-841E-37DE8E695D93}" srcOrd="2" destOrd="0" presId="urn:microsoft.com/office/officeart/2009/3/layout/StepUpProcess#1"/>
    <dgm:cxn modelId="{C85A5708-3168-482A-998A-6B7C20BBE798}" type="presParOf" srcId="{26682B4D-98F1-4918-8BA4-E9BACFF69973}" destId="{814AEBBB-BEC6-4360-9A83-36178B73197B}" srcOrd="3" destOrd="0" presId="urn:microsoft.com/office/officeart/2009/3/layout/StepUpProcess#1"/>
    <dgm:cxn modelId="{7D2B612D-C7DE-4793-80BC-3030F4EA9EB1}" type="presParOf" srcId="{814AEBBB-BEC6-4360-9A83-36178B73197B}" destId="{56EBBF49-9546-4DF1-8A8B-2CCFC0AAEB8A}" srcOrd="0" destOrd="0" presId="urn:microsoft.com/office/officeart/2009/3/layout/StepUpProcess#1"/>
    <dgm:cxn modelId="{72D736E7-7DEA-4D6D-82AB-4CF1B63D115E}" type="presParOf" srcId="{26682B4D-98F1-4918-8BA4-E9BACFF69973}" destId="{F1BDA1DE-7774-41D4-B6CC-EA34BFE0E1F6}" srcOrd="4" destOrd="0" presId="urn:microsoft.com/office/officeart/2009/3/layout/StepUpProcess#1"/>
    <dgm:cxn modelId="{B951A898-868F-4CDD-B99D-8E6791C1B80B}" type="presParOf" srcId="{F1BDA1DE-7774-41D4-B6CC-EA34BFE0E1F6}" destId="{B12A881D-D55E-4ECD-AEB2-4F5DF5258573}" srcOrd="0" destOrd="0" presId="urn:microsoft.com/office/officeart/2009/3/layout/StepUpProcess#1"/>
    <dgm:cxn modelId="{8AE0F7BC-31E4-459B-B0F6-3AFD64484466}" type="presParOf" srcId="{F1BDA1DE-7774-41D4-B6CC-EA34BFE0E1F6}" destId="{D1EE6131-7DC5-43B3-95B0-5EA645B87141}" srcOrd="1" destOrd="0" presId="urn:microsoft.com/office/officeart/2009/3/layout/StepUpProcess#1"/>
    <dgm:cxn modelId="{44AE285D-6765-4FAC-B37A-160E7FC6C39D}" type="presParOf" srcId="{F1BDA1DE-7774-41D4-B6CC-EA34BFE0E1F6}" destId="{910BEE47-B831-4E72-A185-0BAD67C70043}" srcOrd="2" destOrd="0" presId="urn:microsoft.com/office/officeart/2009/3/layout/StepUpProcess#1"/>
    <dgm:cxn modelId="{F32724E9-7251-4161-AD2E-B79A70AAB18B}" type="presParOf" srcId="{26682B4D-98F1-4918-8BA4-E9BACFF69973}" destId="{BA46DEAA-41F0-4696-A8B7-54ADADD1F6E5}" srcOrd="5" destOrd="0" presId="urn:microsoft.com/office/officeart/2009/3/layout/StepUpProcess#1"/>
    <dgm:cxn modelId="{0A03E120-D949-46ED-809C-5FF80C185203}" type="presParOf" srcId="{BA46DEAA-41F0-4696-A8B7-54ADADD1F6E5}" destId="{D7B1C2CA-DCA3-4AD1-A64E-1241BAE7E920}" srcOrd="0" destOrd="0" presId="urn:microsoft.com/office/officeart/2009/3/layout/StepUpProcess#1"/>
    <dgm:cxn modelId="{5EF0FDD7-CD51-4D5C-A62E-23E27B64D682}" type="presParOf" srcId="{26682B4D-98F1-4918-8BA4-E9BACFF69973}" destId="{C93315D9-8835-4D5F-ADEF-862A412B636C}" srcOrd="6" destOrd="0" presId="urn:microsoft.com/office/officeart/2009/3/layout/StepUpProcess#1"/>
    <dgm:cxn modelId="{C3988B6F-2AF7-452E-8A95-388C90BADB17}" type="presParOf" srcId="{C93315D9-8835-4D5F-ADEF-862A412B636C}" destId="{893CF950-A49B-457A-AD69-091C9B4D1DEA}" srcOrd="0" destOrd="0" presId="urn:microsoft.com/office/officeart/2009/3/layout/StepUpProcess#1"/>
    <dgm:cxn modelId="{007C4F02-B784-465A-9E05-97016C47883C}" type="presParOf" srcId="{C93315D9-8835-4D5F-ADEF-862A412B636C}" destId="{BE1498D9-A6EB-4FD8-836A-7C3224A9F009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dirty="0"/>
            <a:t>Оценка </a:t>
          </a:r>
          <a:r>
            <a:rPr lang="ru-RU" altLang="en-US" dirty="0" smtClean="0"/>
            <a:t>соответствия результатов освоения ООП ООО требованиям  </a:t>
          </a:r>
          <a:r>
            <a:rPr lang="ru-RU" altLang="en-US" dirty="0"/>
            <a:t>ФГОС</a:t>
          </a:r>
        </a:p>
      </dgm:t>
    </dgm:pt>
    <dgm:pt modelId="{2AFB1B2A-8749-4E5E-9CB9-0B60F81C46F8}" type="parTrans" cxnId="{233DBDC5-E657-4063-B160-216C59039DC1}">
      <dgm:prSet/>
      <dgm:spPr/>
      <dgm:t>
        <a:bodyPr/>
        <a:lstStyle/>
        <a:p>
          <a:endParaRPr lang="en-US"/>
        </a:p>
      </dgm:t>
    </dgm:pt>
    <dgm:pt modelId="{E0FFEB56-236E-4FE9-83BF-31494E265D5A}" type="sibTrans" cxnId="{233DBDC5-E657-4063-B160-216C59039DC1}">
      <dgm:prSet/>
      <dgm:spPr/>
      <dgm:t>
        <a:bodyPr/>
        <a:lstStyle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Предметные результаты</a:t>
          </a:r>
        </a:p>
      </dgm:t>
    </dgm:pt>
    <dgm:pt modelId="{AC2BFF99-DAE2-494A-88AB-85D75BC6D2EE}" type="parTrans" cxnId="{63C67EF5-DF1B-46FB-ACED-1F0131163AE9}">
      <dgm:prSet/>
      <dgm:spPr/>
      <dgm:t>
        <a:bodyPr/>
        <a:lstStyle/>
        <a:p>
          <a:endParaRPr lang="en-US"/>
        </a:p>
      </dgm:t>
    </dgm:pt>
    <dgm:pt modelId="{B98A0394-6758-42EB-8D0E-4491BED52B6C}" type="sibTrans" cxnId="{63C67EF5-DF1B-46FB-ACED-1F0131163AE9}">
      <dgm:prSet/>
      <dgm:spPr/>
      <dgm:t>
        <a:bodyPr/>
        <a:lstStyle/>
        <a:p>
          <a:endParaRPr lang="en-US"/>
        </a:p>
      </dgm:t>
    </dgm:pt>
    <dgm:pt modelId="{2C2A4BF3-AA22-4080-9546-909CF9AC3ECB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законы, формулы и пр.</a:t>
          </a:r>
        </a:p>
      </dgm:t>
    </dgm:pt>
    <dgm:pt modelId="{4A6A0524-D9B7-4A37-8E78-5FE688BDCCE6}" type="parTrans" cxnId="{30AA4050-6E00-48EC-A5B0-EC3F0F870921}">
      <dgm:prSet/>
      <dgm:spPr/>
      <dgm:t>
        <a:bodyPr/>
        <a:lstStyle/>
        <a:p>
          <a:endParaRPr lang="en-US"/>
        </a:p>
      </dgm:t>
    </dgm:pt>
    <dgm:pt modelId="{39CECE7E-7D7C-4022-9437-1E0813814145}" type="sibTrans" cxnId="{30AA4050-6E00-48EC-A5B0-EC3F0F870921}">
      <dgm:prSet/>
      <dgm:spPr/>
      <dgm:t>
        <a:bodyPr/>
        <a:lstStyle/>
        <a:p>
          <a:endParaRPr lang="en-US"/>
        </a:p>
      </dgm:t>
    </dgm:pt>
    <dgm:pt modelId="{4E4A1E17-A3EC-4A54-9171-277E11A0B287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Метапредметные результаты</a:t>
          </a:r>
        </a:p>
      </dgm:t>
    </dgm:pt>
    <dgm:pt modelId="{367D7799-1E5C-4947-8AD1-85D1E0D367AF}" type="parTrans" cxnId="{0402657D-2601-4710-9FA2-35D5D12E11AF}">
      <dgm:prSet/>
      <dgm:spPr/>
      <dgm:t>
        <a:bodyPr/>
        <a:lstStyle/>
        <a:p>
          <a:endParaRPr lang="en-US"/>
        </a:p>
      </dgm:t>
    </dgm:pt>
    <dgm:pt modelId="{7FFEBD18-7D5B-41C0-A8F3-60942A71708D}" type="sibTrans" cxnId="{0402657D-2601-4710-9FA2-35D5D12E11AF}">
      <dgm:prSet/>
      <dgm:spPr/>
      <dgm:t>
        <a:bodyPr/>
        <a:lstStyle/>
        <a:p>
          <a:endParaRPr lang="en-US"/>
        </a:p>
      </dgm:t>
    </dgm:pt>
    <dgm:pt modelId="{2B9D6902-DCB2-4AC4-BFAC-AF964742FD3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межпредметные понятия</a:t>
          </a:r>
        </a:p>
      </dgm:t>
    </dgm:pt>
    <dgm:pt modelId="{9EAB334F-AA91-4141-B6FE-557B19FCD964}" type="parTrans" cxnId="{9E819454-C42E-4DA8-A3B4-0F0568087971}">
      <dgm:prSet/>
      <dgm:spPr/>
      <dgm:t>
        <a:bodyPr/>
        <a:lstStyle/>
        <a:p>
          <a:endParaRPr lang="en-US"/>
        </a:p>
      </dgm:t>
    </dgm:pt>
    <dgm:pt modelId="{EB4A7ACA-5833-4A98-973D-A8E863091431}" type="sibTrans" cxnId="{9E819454-C42E-4DA8-A3B4-0F0568087971}">
      <dgm:prSet/>
      <dgm:spPr/>
      <dgm:t>
        <a:bodyPr/>
        <a:lstStyle/>
        <a:p>
          <a:endParaRPr lang="en-US"/>
        </a:p>
      </dgm:t>
    </dgm:pt>
    <dgm:pt modelId="{BE8FA1A2-0A18-4859-9A49-670DFA75CCA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 УУД</a:t>
          </a:r>
        </a:p>
      </dgm:t>
    </dgm:pt>
    <dgm:pt modelId="{0A93631E-4727-41A0-9F65-D783857975EC}" type="parTrans" cxnId="{28A9E4EF-D699-473C-8C9A-002B9CA9C502}">
      <dgm:prSet/>
      <dgm:spPr/>
      <dgm:t>
        <a:bodyPr/>
        <a:lstStyle/>
        <a:p>
          <a:endParaRPr lang="ru-RU"/>
        </a:p>
      </dgm:t>
    </dgm:pt>
    <dgm:pt modelId="{D25D1D48-AD1C-48A4-9828-653D6CA6D3E9}" type="sibTrans" cxnId="{28A9E4EF-D699-473C-8C9A-002B9CA9C502}">
      <dgm:prSet/>
      <dgm:spPr/>
      <dgm:t>
        <a:bodyPr/>
        <a:lstStyle/>
        <a:p>
          <a:endParaRPr lang="ru-RU"/>
        </a:p>
      </dgm:t>
    </dgm:pt>
    <dgm:pt modelId="{875E690B-7DAA-4EFB-BD16-117853159B4B}">
      <dgm:prSet phldr="0" custT="0"/>
      <dgm:spPr>
        <a:solidFill>
          <a:srgbClr val="FF0000"/>
        </a:solidFill>
        <a:ln w="76200">
          <a:solidFill>
            <a:schemeClr val="accent1"/>
          </a:solidFill>
          <a:prstDash val="sysDash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Личностные результаты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(опосредовано)</a:t>
          </a:r>
        </a:p>
      </dgm:t>
    </dgm:pt>
    <dgm:pt modelId="{B4E33D5C-EA7B-4448-A469-6485915FE5C3}" type="parTrans" cxnId="{94A9FB38-9F14-4409-93F4-7F4086AD04A1}">
      <dgm:prSet/>
      <dgm:spPr/>
      <dgm:t>
        <a:bodyPr/>
        <a:lstStyle/>
        <a:p>
          <a:endParaRPr lang="ru-RU"/>
        </a:p>
      </dgm:t>
    </dgm:pt>
    <dgm:pt modelId="{ED5B3F3E-652F-4A85-BB2E-7C5D39EACBFB}" type="sibTrans" cxnId="{94A9FB38-9F14-4409-93F4-7F4086AD04A1}">
      <dgm:prSet/>
      <dgm:spPr/>
      <dgm:t>
        <a:bodyPr/>
        <a:lstStyle/>
        <a:p>
          <a:endParaRPr lang="ru-RU"/>
        </a:p>
      </dgm:t>
    </dgm:pt>
    <dgm:pt modelId="{649B3F45-1C8A-4B25-B476-EE428D17752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ответственное и бережное отношение к окружающей среде</a:t>
          </a:r>
        </a:p>
      </dgm:t>
    </dgm:pt>
    <dgm:pt modelId="{113AC502-CA97-44B9-92E3-6ED654359332}" type="parTrans" cxnId="{87CCF095-5818-466F-81BA-92B09E2C82C9}">
      <dgm:prSet/>
      <dgm:spPr/>
      <dgm:t>
        <a:bodyPr/>
        <a:lstStyle/>
        <a:p>
          <a:endParaRPr lang="ru-RU"/>
        </a:p>
      </dgm:t>
    </dgm:pt>
    <dgm:pt modelId="{3C702672-91B4-47E9-BF7D-E3274D992542}" type="sibTrans" cxnId="{87CCF095-5818-466F-81BA-92B09E2C82C9}">
      <dgm:prSet/>
      <dgm:spPr/>
      <dgm:t>
        <a:bodyPr/>
        <a:lstStyle/>
        <a:p>
          <a:endParaRPr lang="ru-RU"/>
        </a:p>
      </dgm:t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1833E64-0598-4ED8-B73B-4C820BB35531}" type="pres">
      <dgm:prSet presAssocID="{AC2BFF99-DAE2-494A-88AB-85D75BC6D2E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66B35CF0-1806-4E4A-8B50-99A64DECDBA9}" type="pres">
      <dgm:prSet presAssocID="{4A6A0524-D9B7-4A37-8E78-5FE688BDCCE6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C65410-D9BC-4E23-87DE-EBBC54AD2166}" type="pres">
      <dgm:prSet presAssocID="{2C2A4BF3-AA22-4080-9546-909CF9AC3ECB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F4B7785-0023-487B-801C-9850969E1D34}" type="pres">
      <dgm:prSet presAssocID="{367D7799-1E5C-4947-8AD1-85D1E0D367A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5CB1AA4B-5999-455A-85BE-A2532A5BECF0}" type="pres">
      <dgm:prSet presAssocID="{9EAB334F-AA91-4141-B6FE-557B19FCD964}" presName="connTx" presStyleLbl="parChTrans1D3" presStyleIdx="1" presStyleCnt="4"/>
      <dgm:spPr/>
      <dgm:t>
        <a:bodyPr/>
        <a:lstStyle/>
        <a:p>
          <a:endParaRPr lang="ru-RU"/>
        </a:p>
      </dgm:t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15C91-152F-4201-BB89-A30029998550}" type="pres">
      <dgm:prSet presAssocID="{2B9D6902-DCB2-4AC4-BFAC-AF964742FD39}" presName="level3hierChild" presStyleCnt="0"/>
      <dgm:spPr/>
    </dgm:pt>
    <dgm:pt modelId="{6028A204-E992-44C4-A3A8-7B2F14731055}" type="pres">
      <dgm:prSet presAssocID="{0A93631E-4727-41A0-9F65-D783857975EC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E95AF05-81A6-4017-AF81-AC45A2FBD3B7}" type="pres">
      <dgm:prSet presAssocID="{0A93631E-4727-41A0-9F65-D783857975E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844DDFD7-AABC-42DA-8A7A-DDE35925AB20}" type="pres">
      <dgm:prSet presAssocID="{BE8FA1A2-0A18-4859-9A49-670DFA75CCA4}" presName="root2" presStyleCnt="0"/>
      <dgm:spPr/>
    </dgm:pt>
    <dgm:pt modelId="{EF7428FD-266A-4746-8856-970C38ACC0B2}" type="pres">
      <dgm:prSet presAssocID="{BE8FA1A2-0A18-4859-9A49-670DFA75CCA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0AFDD-FE37-4411-8E72-4E7507C4C6C6}" type="pres">
      <dgm:prSet presAssocID="{BE8FA1A2-0A18-4859-9A49-670DFA75CCA4}" presName="level3hierChild" presStyleCnt="0"/>
      <dgm:spPr/>
    </dgm:pt>
    <dgm:pt modelId="{D9E73121-AE6B-43D5-873D-26F3D469D49F}" type="pres">
      <dgm:prSet presAssocID="{B4E33D5C-EA7B-4448-A469-6485915FE5C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DDE29DB-B96B-4208-A4B9-2AFBD9658BD3}" type="pres">
      <dgm:prSet presAssocID="{B4E33D5C-EA7B-4448-A469-6485915FE5C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327559C-C9C0-4B74-AE86-E52A5576D752}" type="pres">
      <dgm:prSet presAssocID="{875E690B-7DAA-4EFB-BD16-117853159B4B}" presName="root2" presStyleCnt="0"/>
      <dgm:spPr/>
    </dgm:pt>
    <dgm:pt modelId="{76BF6032-1B21-457C-8ECB-BE3064814F98}" type="pres">
      <dgm:prSet presAssocID="{875E690B-7DAA-4EFB-BD16-117853159B4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0EB16-C289-4584-80D9-23B66966B2C8}" type="pres">
      <dgm:prSet presAssocID="{875E690B-7DAA-4EFB-BD16-117853159B4B}" presName="level3hierChild" presStyleCnt="0"/>
      <dgm:spPr/>
    </dgm:pt>
    <dgm:pt modelId="{6BF1356C-7D7F-480F-8E65-F0BB2B3BE06E}" type="pres">
      <dgm:prSet presAssocID="{113AC502-CA97-44B9-92E3-6ED65435933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4907A588-074D-4144-9ABF-3695B4ACD743}" type="pres">
      <dgm:prSet presAssocID="{113AC502-CA97-44B9-92E3-6ED65435933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1EC1C796-E3DD-485C-94B9-F4A1B2CA3B08}" type="pres">
      <dgm:prSet presAssocID="{649B3F45-1C8A-4B25-B476-EE428D17752B}" presName="root2" presStyleCnt="0"/>
      <dgm:spPr/>
    </dgm:pt>
    <dgm:pt modelId="{D17A4DEA-2A47-4D52-B324-2F2DEE7889DD}" type="pres">
      <dgm:prSet presAssocID="{649B3F45-1C8A-4B25-B476-EE428D17752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AF352-C51B-4C3F-8B91-6B37E2A7B7C2}" type="pres">
      <dgm:prSet presAssocID="{649B3F45-1C8A-4B25-B476-EE428D17752B}" presName="level3hierChild" presStyleCnt="0"/>
      <dgm:spPr/>
    </dgm:pt>
  </dgm:ptLst>
  <dgm:cxnLst>
    <dgm:cxn modelId="{94A9FB38-9F14-4409-93F4-7F4086AD04A1}" srcId="{0605F139-5EF0-48E7-A091-192233D2011D}" destId="{875E690B-7DAA-4EFB-BD16-117853159B4B}" srcOrd="2" destOrd="0" parTransId="{B4E33D5C-EA7B-4448-A469-6485915FE5C3}" sibTransId="{ED5B3F3E-652F-4A85-BB2E-7C5D39EACBFB}"/>
    <dgm:cxn modelId="{233DBDC5-E657-4063-B160-216C59039DC1}" srcId="{EFE73B03-4D71-4565-8C52-4902BE6377A4}" destId="{0605F139-5EF0-48E7-A091-192233D2011D}" srcOrd="0" destOrd="0" parTransId="{2AFB1B2A-8749-4E5E-9CB9-0B60F81C46F8}" sibTransId="{E0FFEB56-236E-4FE9-83BF-31494E265D5A}"/>
    <dgm:cxn modelId="{DBB38F64-1370-41B8-8CE0-E409D1AC73E3}" type="presOf" srcId="{0A93631E-4727-41A0-9F65-D783857975EC}" destId="{3E95AF05-81A6-4017-AF81-AC45A2FBD3B7}" srcOrd="1" destOrd="0" presId="urn:microsoft.com/office/officeart/2005/8/layout/hierarchy2#1"/>
    <dgm:cxn modelId="{E6EE7B48-4252-41D4-8C27-EE200197E2B8}" type="presOf" srcId="{9EAB334F-AA91-4141-B6FE-557B19FCD964}" destId="{5CB1AA4B-5999-455A-85BE-A2532A5BECF0}" srcOrd="1" destOrd="0" presId="urn:microsoft.com/office/officeart/2005/8/layout/hierarchy2#1"/>
    <dgm:cxn modelId="{B02C8F21-4DD0-4215-9E3F-969E19F35370}" type="presOf" srcId="{4A6A0524-D9B7-4A37-8E78-5FE688BDCCE6}" destId="{66B35CF0-1806-4E4A-8B50-99A64DECDBA9}" srcOrd="1" destOrd="0" presId="urn:microsoft.com/office/officeart/2005/8/layout/hierarchy2#1"/>
    <dgm:cxn modelId="{8E966DE4-1C30-4C5B-BCDE-603A5A2DE0C7}" type="presOf" srcId="{649B3F45-1C8A-4B25-B476-EE428D17752B}" destId="{D17A4DEA-2A47-4D52-B324-2F2DEE7889DD}" srcOrd="0" destOrd="0" presId="urn:microsoft.com/office/officeart/2005/8/layout/hierarchy2#1"/>
    <dgm:cxn modelId="{30AA4050-6E00-48EC-A5B0-EC3F0F870921}" srcId="{4530EE7D-F557-4815-9ED2-EABC47F46978}" destId="{2C2A4BF3-AA22-4080-9546-909CF9AC3ECB}" srcOrd="0" destOrd="0" parTransId="{4A6A0524-D9B7-4A37-8E78-5FE688BDCCE6}" sibTransId="{39CECE7E-7D7C-4022-9437-1E0813814145}"/>
    <dgm:cxn modelId="{87CCF095-5818-466F-81BA-92B09E2C82C9}" srcId="{875E690B-7DAA-4EFB-BD16-117853159B4B}" destId="{649B3F45-1C8A-4B25-B476-EE428D17752B}" srcOrd="0" destOrd="0" parTransId="{113AC502-CA97-44B9-92E3-6ED654359332}" sibTransId="{3C702672-91B4-47E9-BF7D-E3274D992542}"/>
    <dgm:cxn modelId="{BFCE950E-61D2-40CE-8297-28442F3F2F84}" type="presOf" srcId="{9EAB334F-AA91-4141-B6FE-557B19FCD964}" destId="{B68D4CB7-ED76-4EEE-B7F0-455597F5F947}" srcOrd="0" destOrd="0" presId="urn:microsoft.com/office/officeart/2005/8/layout/hierarchy2#1"/>
    <dgm:cxn modelId="{28A9E4EF-D699-473C-8C9A-002B9CA9C502}" srcId="{4E4A1E17-A3EC-4A54-9171-277E11A0B287}" destId="{BE8FA1A2-0A18-4859-9A49-670DFA75CCA4}" srcOrd="1" destOrd="0" parTransId="{0A93631E-4727-41A0-9F65-D783857975EC}" sibTransId="{D25D1D48-AD1C-48A4-9828-653D6CA6D3E9}"/>
    <dgm:cxn modelId="{3EFBD586-90D2-4B60-8284-9900DD5C0C02}" type="presOf" srcId="{AC2BFF99-DAE2-494A-88AB-85D75BC6D2EE}" destId="{B47BD6C9-6D53-4A69-975F-9CF96E25F10F}" srcOrd="0" destOrd="0" presId="urn:microsoft.com/office/officeart/2005/8/layout/hierarchy2#1"/>
    <dgm:cxn modelId="{085EEF3E-69F8-4942-BDD6-821C14B205F8}" type="presOf" srcId="{113AC502-CA97-44B9-92E3-6ED654359332}" destId="{4907A588-074D-4144-9ABF-3695B4ACD743}" srcOrd="1" destOrd="0" presId="urn:microsoft.com/office/officeart/2005/8/layout/hierarchy2#1"/>
    <dgm:cxn modelId="{5E59992E-4D13-49E1-B5E5-A0D2C9D4E8FF}" type="presOf" srcId="{0A93631E-4727-41A0-9F65-D783857975EC}" destId="{6028A204-E992-44C4-A3A8-7B2F14731055}" srcOrd="0" destOrd="0" presId="urn:microsoft.com/office/officeart/2005/8/layout/hierarchy2#1"/>
    <dgm:cxn modelId="{1C8BEDF7-2CC0-406A-8307-7FB95313569F}" type="presOf" srcId="{875E690B-7DAA-4EFB-BD16-117853159B4B}" destId="{76BF6032-1B21-457C-8ECB-BE3064814F98}" srcOrd="0" destOrd="0" presId="urn:microsoft.com/office/officeart/2005/8/layout/hierarchy2#1"/>
    <dgm:cxn modelId="{94E843A2-4FE2-4EF5-B725-BFD87CAE0309}" type="presOf" srcId="{BE8FA1A2-0A18-4859-9A49-670DFA75CCA4}" destId="{EF7428FD-266A-4746-8856-970C38ACC0B2}" srcOrd="0" destOrd="0" presId="urn:microsoft.com/office/officeart/2005/8/layout/hierarchy2#1"/>
    <dgm:cxn modelId="{FBEAF5F8-D7D9-4832-8177-493A2DE3A69C}" type="presOf" srcId="{2B9D6902-DCB2-4AC4-BFAC-AF964742FD39}" destId="{402901F7-4C4B-47C4-BE12-824FDFB99F9B}" srcOrd="0" destOrd="0" presId="urn:microsoft.com/office/officeart/2005/8/layout/hierarchy2#1"/>
    <dgm:cxn modelId="{2CAA5238-2672-4F22-9132-01C349DC5CC5}" type="presOf" srcId="{B4E33D5C-EA7B-4448-A469-6485915FE5C3}" destId="{D9E73121-AE6B-43D5-873D-26F3D469D49F}" srcOrd="0" destOrd="0" presId="urn:microsoft.com/office/officeart/2005/8/layout/hierarchy2#1"/>
    <dgm:cxn modelId="{0402657D-2601-4710-9FA2-35D5D12E11AF}" srcId="{0605F139-5EF0-48E7-A091-192233D2011D}" destId="{4E4A1E17-A3EC-4A54-9171-277E11A0B287}" srcOrd="1" destOrd="0" parTransId="{367D7799-1E5C-4947-8AD1-85D1E0D367AF}" sibTransId="{7FFEBD18-7D5B-41C0-A8F3-60942A71708D}"/>
    <dgm:cxn modelId="{62FD5770-9C53-48CA-AB55-EA834CA2C713}" type="presOf" srcId="{AC2BFF99-DAE2-494A-88AB-85D75BC6D2EE}" destId="{C1833E64-0598-4ED8-B73B-4C820BB35531}" srcOrd="1" destOrd="0" presId="urn:microsoft.com/office/officeart/2005/8/layout/hierarchy2#1"/>
    <dgm:cxn modelId="{2567A95E-79E6-48F6-968D-08CA9580964F}" type="presOf" srcId="{2C2A4BF3-AA22-4080-9546-909CF9AC3ECB}" destId="{63712EDC-9AF8-41BC-8F72-ADF8D554FF07}" srcOrd="0" destOrd="0" presId="urn:microsoft.com/office/officeart/2005/8/layout/hierarchy2#1"/>
    <dgm:cxn modelId="{9E819454-C42E-4DA8-A3B4-0F0568087971}" srcId="{4E4A1E17-A3EC-4A54-9171-277E11A0B287}" destId="{2B9D6902-DCB2-4AC4-BFAC-AF964742FD39}" srcOrd="0" destOrd="0" parTransId="{9EAB334F-AA91-4141-B6FE-557B19FCD964}" sibTransId="{EB4A7ACA-5833-4A98-973D-A8E863091431}"/>
    <dgm:cxn modelId="{694D03BD-8F6D-4080-8A26-9551E66F17F8}" type="presOf" srcId="{0605F139-5EF0-48E7-A091-192233D2011D}" destId="{24E3F4AB-32FB-4CE0-9DAC-FC4DD26B5900}" srcOrd="0" destOrd="0" presId="urn:microsoft.com/office/officeart/2005/8/layout/hierarchy2#1"/>
    <dgm:cxn modelId="{DC3E0CF3-7CDA-4319-901A-A2D21F1C16A9}" type="presOf" srcId="{4530EE7D-F557-4815-9ED2-EABC47F46978}" destId="{3C0D5057-54F2-42F8-ADAD-AA27A1CC1A1B}" srcOrd="0" destOrd="0" presId="urn:microsoft.com/office/officeart/2005/8/layout/hierarchy2#1"/>
    <dgm:cxn modelId="{F562AE62-014B-4FA1-AB41-3A7119CEDC25}" type="presOf" srcId="{4E4A1E17-A3EC-4A54-9171-277E11A0B287}" destId="{3D382021-A429-4403-82FF-5A95DD3EBB20}" srcOrd="0" destOrd="0" presId="urn:microsoft.com/office/officeart/2005/8/layout/hierarchy2#1"/>
    <dgm:cxn modelId="{33A198C0-E223-4E6B-A528-537ADE119688}" type="presOf" srcId="{B4E33D5C-EA7B-4448-A469-6485915FE5C3}" destId="{8DDE29DB-B96B-4208-A4B9-2AFBD9658BD3}" srcOrd="1" destOrd="0" presId="urn:microsoft.com/office/officeart/2005/8/layout/hierarchy2#1"/>
    <dgm:cxn modelId="{63C67EF5-DF1B-46FB-ACED-1F0131163AE9}" srcId="{0605F139-5EF0-48E7-A091-192233D2011D}" destId="{4530EE7D-F557-4815-9ED2-EABC47F46978}" srcOrd="0" destOrd="0" parTransId="{AC2BFF99-DAE2-494A-88AB-85D75BC6D2EE}" sibTransId="{B98A0394-6758-42EB-8D0E-4491BED52B6C}"/>
    <dgm:cxn modelId="{05A23F80-0DC9-4EB6-9943-118686B41F8F}" type="presOf" srcId="{367D7799-1E5C-4947-8AD1-85D1E0D367AF}" destId="{2E81B90F-7494-41FF-808F-F7F82B993B40}" srcOrd="0" destOrd="0" presId="urn:microsoft.com/office/officeart/2005/8/layout/hierarchy2#1"/>
    <dgm:cxn modelId="{15E6A32B-0652-45F3-AE34-71CE9BF22165}" type="presOf" srcId="{113AC502-CA97-44B9-92E3-6ED654359332}" destId="{6BF1356C-7D7F-480F-8E65-F0BB2B3BE06E}" srcOrd="0" destOrd="0" presId="urn:microsoft.com/office/officeart/2005/8/layout/hierarchy2#1"/>
    <dgm:cxn modelId="{06D5FB29-F817-47E9-9E3D-1D24D16C627F}" type="presOf" srcId="{4A6A0524-D9B7-4A37-8E78-5FE688BDCCE6}" destId="{FA61825B-C877-4D42-AAFB-0586288A9783}" srcOrd="0" destOrd="0" presId="urn:microsoft.com/office/officeart/2005/8/layout/hierarchy2#1"/>
    <dgm:cxn modelId="{5271E3E7-6AC3-40BD-854D-1E427983E53F}" type="presOf" srcId="{367D7799-1E5C-4947-8AD1-85D1E0D367AF}" destId="{0F4B7785-0023-487B-801C-9850969E1D34}" srcOrd="1" destOrd="0" presId="urn:microsoft.com/office/officeart/2005/8/layout/hierarchy2#1"/>
    <dgm:cxn modelId="{585FC01C-E870-4048-949B-995FB793563C}" type="presOf" srcId="{EFE73B03-4D71-4565-8C52-4902BE6377A4}" destId="{5FBAB40F-6011-4629-9B30-77C9439C91BF}" srcOrd="0" destOrd="0" presId="urn:microsoft.com/office/officeart/2005/8/layout/hierarchy2#1"/>
    <dgm:cxn modelId="{3453995B-C820-4F5D-AA6E-50D9486C3019}" type="presParOf" srcId="{5FBAB40F-6011-4629-9B30-77C9439C91BF}" destId="{2332AA2E-A989-4175-BB73-78EA4C3BDB65}" srcOrd="0" destOrd="0" presId="urn:microsoft.com/office/officeart/2005/8/layout/hierarchy2#1"/>
    <dgm:cxn modelId="{64019564-FD2E-4F08-8C49-157B2301FE43}" type="presParOf" srcId="{2332AA2E-A989-4175-BB73-78EA4C3BDB65}" destId="{24E3F4AB-32FB-4CE0-9DAC-FC4DD26B5900}" srcOrd="0" destOrd="0" presId="urn:microsoft.com/office/officeart/2005/8/layout/hierarchy2#1"/>
    <dgm:cxn modelId="{894AA570-CC5C-41E6-8472-2F1F07A28B45}" type="presParOf" srcId="{2332AA2E-A989-4175-BB73-78EA4C3BDB65}" destId="{44F25638-8073-4DA7-9390-5AC06A304565}" srcOrd="1" destOrd="0" presId="urn:microsoft.com/office/officeart/2005/8/layout/hierarchy2#1"/>
    <dgm:cxn modelId="{3E09F8D0-9A97-4576-8BD9-8EA03CE9F75D}" type="presParOf" srcId="{44F25638-8073-4DA7-9390-5AC06A304565}" destId="{B47BD6C9-6D53-4A69-975F-9CF96E25F10F}" srcOrd="0" destOrd="0" presId="urn:microsoft.com/office/officeart/2005/8/layout/hierarchy2#1"/>
    <dgm:cxn modelId="{C7E222CF-A090-4359-85D3-628E77061430}" type="presParOf" srcId="{B47BD6C9-6D53-4A69-975F-9CF96E25F10F}" destId="{C1833E64-0598-4ED8-B73B-4C820BB35531}" srcOrd="0" destOrd="0" presId="urn:microsoft.com/office/officeart/2005/8/layout/hierarchy2#1"/>
    <dgm:cxn modelId="{6985E8D2-CF3B-4870-9C35-5D625ED72867}" type="presParOf" srcId="{44F25638-8073-4DA7-9390-5AC06A304565}" destId="{46F58ACF-5130-428E-B3EF-87D6FEC0C921}" srcOrd="1" destOrd="0" presId="urn:microsoft.com/office/officeart/2005/8/layout/hierarchy2#1"/>
    <dgm:cxn modelId="{1FF603E7-9255-4EF4-935A-218A24C806C0}" type="presParOf" srcId="{46F58ACF-5130-428E-B3EF-87D6FEC0C921}" destId="{3C0D5057-54F2-42F8-ADAD-AA27A1CC1A1B}" srcOrd="0" destOrd="0" presId="urn:microsoft.com/office/officeart/2005/8/layout/hierarchy2#1"/>
    <dgm:cxn modelId="{265C0B8D-260E-4620-B6DF-535002F974AE}" type="presParOf" srcId="{46F58ACF-5130-428E-B3EF-87D6FEC0C921}" destId="{48673F39-879C-4946-8DC7-FD68F0552920}" srcOrd="1" destOrd="0" presId="urn:microsoft.com/office/officeart/2005/8/layout/hierarchy2#1"/>
    <dgm:cxn modelId="{1B0496C6-A6F6-4405-AD07-2C53A8444000}" type="presParOf" srcId="{48673F39-879C-4946-8DC7-FD68F0552920}" destId="{FA61825B-C877-4D42-AAFB-0586288A9783}" srcOrd="0" destOrd="0" presId="urn:microsoft.com/office/officeart/2005/8/layout/hierarchy2#1"/>
    <dgm:cxn modelId="{62612EF5-DC2D-4920-A182-5095C4B15293}" type="presParOf" srcId="{FA61825B-C877-4D42-AAFB-0586288A9783}" destId="{66B35CF0-1806-4E4A-8B50-99A64DECDBA9}" srcOrd="0" destOrd="0" presId="urn:microsoft.com/office/officeart/2005/8/layout/hierarchy2#1"/>
    <dgm:cxn modelId="{352A8C5B-4770-420B-BE6B-5F8762F095B8}" type="presParOf" srcId="{48673F39-879C-4946-8DC7-FD68F0552920}" destId="{F95D7524-EA0E-4F9D-9D6F-B10856D5C83F}" srcOrd="1" destOrd="0" presId="urn:microsoft.com/office/officeart/2005/8/layout/hierarchy2#1"/>
    <dgm:cxn modelId="{15FF96BD-0C14-481B-8697-DBFFF8045EA9}" type="presParOf" srcId="{F95D7524-EA0E-4F9D-9D6F-B10856D5C83F}" destId="{63712EDC-9AF8-41BC-8F72-ADF8D554FF07}" srcOrd="0" destOrd="0" presId="urn:microsoft.com/office/officeart/2005/8/layout/hierarchy2#1"/>
    <dgm:cxn modelId="{2347C1CE-7769-4CCA-901D-30790817CC5A}" type="presParOf" srcId="{F95D7524-EA0E-4F9D-9D6F-B10856D5C83F}" destId="{E0C65410-D9BC-4E23-87DE-EBBC54AD2166}" srcOrd="1" destOrd="0" presId="urn:microsoft.com/office/officeart/2005/8/layout/hierarchy2#1"/>
    <dgm:cxn modelId="{6749D3AB-9EED-40F8-82C7-94FA1D7AB540}" type="presParOf" srcId="{44F25638-8073-4DA7-9390-5AC06A304565}" destId="{2E81B90F-7494-41FF-808F-F7F82B993B40}" srcOrd="2" destOrd="0" presId="urn:microsoft.com/office/officeart/2005/8/layout/hierarchy2#1"/>
    <dgm:cxn modelId="{C8E58773-43AF-438B-B262-D3876D2B87E1}" type="presParOf" srcId="{2E81B90F-7494-41FF-808F-F7F82B993B40}" destId="{0F4B7785-0023-487B-801C-9850969E1D34}" srcOrd="0" destOrd="0" presId="urn:microsoft.com/office/officeart/2005/8/layout/hierarchy2#1"/>
    <dgm:cxn modelId="{0F0CEADF-56FA-47A5-BD62-EB47F8DDA658}" type="presParOf" srcId="{44F25638-8073-4DA7-9390-5AC06A304565}" destId="{4925E953-147A-4210-9A9C-63730A307231}" srcOrd="3" destOrd="0" presId="urn:microsoft.com/office/officeart/2005/8/layout/hierarchy2#1"/>
    <dgm:cxn modelId="{D9E438BF-3DDA-4A09-81C7-72EDB7A65666}" type="presParOf" srcId="{4925E953-147A-4210-9A9C-63730A307231}" destId="{3D382021-A429-4403-82FF-5A95DD3EBB20}" srcOrd="0" destOrd="0" presId="urn:microsoft.com/office/officeart/2005/8/layout/hierarchy2#1"/>
    <dgm:cxn modelId="{9BFAB79A-6293-41E1-A3C9-4452CC95B15A}" type="presParOf" srcId="{4925E953-147A-4210-9A9C-63730A307231}" destId="{6D231649-1A42-47D5-A289-01058E6A05B6}" srcOrd="1" destOrd="0" presId="urn:microsoft.com/office/officeart/2005/8/layout/hierarchy2#1"/>
    <dgm:cxn modelId="{D0B45E7A-670C-4E3F-86A3-3C3617822A94}" type="presParOf" srcId="{6D231649-1A42-47D5-A289-01058E6A05B6}" destId="{B68D4CB7-ED76-4EEE-B7F0-455597F5F947}" srcOrd="0" destOrd="0" presId="urn:microsoft.com/office/officeart/2005/8/layout/hierarchy2#1"/>
    <dgm:cxn modelId="{FA18775F-1ECF-4818-B68B-D136522F284D}" type="presParOf" srcId="{B68D4CB7-ED76-4EEE-B7F0-455597F5F947}" destId="{5CB1AA4B-5999-455A-85BE-A2532A5BECF0}" srcOrd="0" destOrd="0" presId="urn:microsoft.com/office/officeart/2005/8/layout/hierarchy2#1"/>
    <dgm:cxn modelId="{898E3808-3BB0-42FE-BC2E-04466A245D7C}" type="presParOf" srcId="{6D231649-1A42-47D5-A289-01058E6A05B6}" destId="{A1B09372-2280-4FF7-9810-328BF9428FDA}" srcOrd="1" destOrd="0" presId="urn:microsoft.com/office/officeart/2005/8/layout/hierarchy2#1"/>
    <dgm:cxn modelId="{825A0586-179C-4DC1-BBED-6389854D4E23}" type="presParOf" srcId="{A1B09372-2280-4FF7-9810-328BF9428FDA}" destId="{402901F7-4C4B-47C4-BE12-824FDFB99F9B}" srcOrd="0" destOrd="0" presId="urn:microsoft.com/office/officeart/2005/8/layout/hierarchy2#1"/>
    <dgm:cxn modelId="{4F762117-8C58-4CAA-A8F1-326CEC2697D1}" type="presParOf" srcId="{A1B09372-2280-4FF7-9810-328BF9428FDA}" destId="{48115C91-152F-4201-BB89-A30029998550}" srcOrd="1" destOrd="0" presId="urn:microsoft.com/office/officeart/2005/8/layout/hierarchy2#1"/>
    <dgm:cxn modelId="{C96B969B-3DE4-4F0D-9D16-0B0BF86EF912}" type="presParOf" srcId="{6D231649-1A42-47D5-A289-01058E6A05B6}" destId="{6028A204-E992-44C4-A3A8-7B2F14731055}" srcOrd="2" destOrd="0" presId="urn:microsoft.com/office/officeart/2005/8/layout/hierarchy2#1"/>
    <dgm:cxn modelId="{A6CEEFCD-DEF2-4851-A780-1101A05013B3}" type="presParOf" srcId="{6028A204-E992-44C4-A3A8-7B2F14731055}" destId="{3E95AF05-81A6-4017-AF81-AC45A2FBD3B7}" srcOrd="0" destOrd="0" presId="urn:microsoft.com/office/officeart/2005/8/layout/hierarchy2#1"/>
    <dgm:cxn modelId="{DAA2A28E-9488-4B8B-9EF4-B32799F81048}" type="presParOf" srcId="{6D231649-1A42-47D5-A289-01058E6A05B6}" destId="{844DDFD7-AABC-42DA-8A7A-DDE35925AB20}" srcOrd="3" destOrd="0" presId="urn:microsoft.com/office/officeart/2005/8/layout/hierarchy2#1"/>
    <dgm:cxn modelId="{83F0B3B0-3C5D-4258-AB52-7D2420642A49}" type="presParOf" srcId="{844DDFD7-AABC-42DA-8A7A-DDE35925AB20}" destId="{EF7428FD-266A-4746-8856-970C38ACC0B2}" srcOrd="0" destOrd="0" presId="urn:microsoft.com/office/officeart/2005/8/layout/hierarchy2#1"/>
    <dgm:cxn modelId="{FD116D51-72D9-4853-9BA9-7F1ACFBBDECC}" type="presParOf" srcId="{844DDFD7-AABC-42DA-8A7A-DDE35925AB20}" destId="{0210AFDD-FE37-4411-8E72-4E7507C4C6C6}" srcOrd="1" destOrd="0" presId="urn:microsoft.com/office/officeart/2005/8/layout/hierarchy2#1"/>
    <dgm:cxn modelId="{D06BD3B4-53F4-4172-8E4E-B712831FFCA0}" type="presParOf" srcId="{44F25638-8073-4DA7-9390-5AC06A304565}" destId="{D9E73121-AE6B-43D5-873D-26F3D469D49F}" srcOrd="4" destOrd="0" presId="urn:microsoft.com/office/officeart/2005/8/layout/hierarchy2#1"/>
    <dgm:cxn modelId="{7D69E47A-117D-4BE2-9A70-313836EFDECA}" type="presParOf" srcId="{D9E73121-AE6B-43D5-873D-26F3D469D49F}" destId="{8DDE29DB-B96B-4208-A4B9-2AFBD9658BD3}" srcOrd="0" destOrd="0" presId="urn:microsoft.com/office/officeart/2005/8/layout/hierarchy2#1"/>
    <dgm:cxn modelId="{D6AB5291-5474-477D-A586-9F6FE02022C9}" type="presParOf" srcId="{44F25638-8073-4DA7-9390-5AC06A304565}" destId="{B327559C-C9C0-4B74-AE86-E52A5576D752}" srcOrd="5" destOrd="0" presId="urn:microsoft.com/office/officeart/2005/8/layout/hierarchy2#1"/>
    <dgm:cxn modelId="{2D3EC730-8F46-482A-96BC-0482ECF6E717}" type="presParOf" srcId="{B327559C-C9C0-4B74-AE86-E52A5576D752}" destId="{76BF6032-1B21-457C-8ECB-BE3064814F98}" srcOrd="0" destOrd="0" presId="urn:microsoft.com/office/officeart/2005/8/layout/hierarchy2#1"/>
    <dgm:cxn modelId="{969D774C-D3ED-4BDE-A753-BB4B346AC7E5}" type="presParOf" srcId="{B327559C-C9C0-4B74-AE86-E52A5576D752}" destId="{7240EB16-C289-4584-80D9-23B66966B2C8}" srcOrd="1" destOrd="0" presId="urn:microsoft.com/office/officeart/2005/8/layout/hierarchy2#1"/>
    <dgm:cxn modelId="{B4078065-2838-4652-B98F-2396B7843DDB}" type="presParOf" srcId="{7240EB16-C289-4584-80D9-23B66966B2C8}" destId="{6BF1356C-7D7F-480F-8E65-F0BB2B3BE06E}" srcOrd="0" destOrd="0" presId="urn:microsoft.com/office/officeart/2005/8/layout/hierarchy2#1"/>
    <dgm:cxn modelId="{DEA28405-85F1-44FA-89F9-B6877BC46160}" type="presParOf" srcId="{6BF1356C-7D7F-480F-8E65-F0BB2B3BE06E}" destId="{4907A588-074D-4144-9ABF-3695B4ACD743}" srcOrd="0" destOrd="0" presId="urn:microsoft.com/office/officeart/2005/8/layout/hierarchy2#1"/>
    <dgm:cxn modelId="{B111F368-0468-4ED4-B98D-0139F7714EC4}" type="presParOf" srcId="{7240EB16-C289-4584-80D9-23B66966B2C8}" destId="{1EC1C796-E3DD-485C-94B9-F4A1B2CA3B08}" srcOrd="1" destOrd="0" presId="urn:microsoft.com/office/officeart/2005/8/layout/hierarchy2#1"/>
    <dgm:cxn modelId="{855D40F0-91D0-4B9A-A886-7B59390CCA65}" type="presParOf" srcId="{1EC1C796-E3DD-485C-94B9-F4A1B2CA3B08}" destId="{D17A4DEA-2A47-4D52-B324-2F2DEE7889DD}" srcOrd="0" destOrd="0" presId="urn:microsoft.com/office/officeart/2005/8/layout/hierarchy2#1"/>
    <dgm:cxn modelId="{E53681CD-B2CC-493A-9EE9-6FDCF3CF320D}" type="presParOf" srcId="{1EC1C796-E3DD-485C-94B9-F4A1B2CA3B08}" destId="{825AF352-C51B-4C3F-8B91-6B37E2A7B7C2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9A8F0-FD03-4A42-B399-DD1847CF3B9C}" type="doc">
      <dgm:prSet loTypeId="urn:microsoft.com/office/officeart/2009/3/layout/StepUpProcess#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BD16D8A-5653-4713-A20F-D0BDA852D54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dirty="0" smtClean="0"/>
            <a:t>освоение понятийного аппарата курса физики</a:t>
          </a:r>
          <a:endParaRPr lang="ru-RU" altLang="en-US" dirty="0"/>
        </a:p>
      </dgm:t>
    </dgm:pt>
    <dgm:pt modelId="{BA930810-751F-4A79-8FB0-11E4409DC6E9}" type="parTrans" cxnId="{CD54587A-8FFA-4A71-99C3-D848404500C6}">
      <dgm:prSet/>
      <dgm:spPr/>
      <dgm:t>
        <a:bodyPr/>
        <a:lstStyle/>
        <a:p>
          <a:endParaRPr lang="en-US"/>
        </a:p>
      </dgm:t>
    </dgm:pt>
    <dgm:pt modelId="{C8BA2AF4-FE08-4CC9-B85D-A33B6D14188C}" type="sibTrans" cxnId="{CD54587A-8FFA-4A71-99C3-D848404500C6}">
      <dgm:prSet/>
      <dgm:spPr/>
      <dgm:t>
        <a:bodyPr/>
        <a:lstStyle/>
        <a:p>
          <a:endParaRPr lang="en-US"/>
        </a:p>
      </dgm:t>
    </dgm:pt>
    <dgm:pt modelId="{1FCF0387-0431-424F-8912-B70996C7CAD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dirty="0" smtClean="0"/>
            <a:t>овладение методологическими умениями </a:t>
          </a:r>
          <a:endParaRPr lang="ru-RU" altLang="en-US" dirty="0"/>
        </a:p>
      </dgm:t>
    </dgm:pt>
    <dgm:pt modelId="{21A66327-93DC-4FD4-AE8A-8F24FCE05CDE}" type="parTrans" cxnId="{C38FE0B4-23E9-4552-94C6-A009BDDC7A78}">
      <dgm:prSet/>
      <dgm:spPr/>
      <dgm:t>
        <a:bodyPr/>
        <a:lstStyle/>
        <a:p>
          <a:endParaRPr lang="en-US"/>
        </a:p>
      </dgm:t>
    </dgm:pt>
    <dgm:pt modelId="{1ACD84AE-35B3-4501-8CB5-7896D190196E}" type="sibTrans" cxnId="{C38FE0B4-23E9-4552-94C6-A009BDDC7A78}">
      <dgm:prSet/>
      <dgm:spPr/>
      <dgm:t>
        <a:bodyPr/>
        <a:lstStyle/>
        <a:p>
          <a:endParaRPr lang="en-US"/>
        </a:p>
      </dgm:t>
    </dgm:pt>
    <dgm:pt modelId="{FE0953B8-219F-448F-96B3-4A0C1E3EC45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dirty="0" smtClean="0"/>
            <a:t>понимание принципов действия технических устройств</a:t>
          </a:r>
          <a:endParaRPr lang="ru-RU" altLang="en-US" dirty="0"/>
        </a:p>
      </dgm:t>
    </dgm:pt>
    <dgm:pt modelId="{5707F94D-B8B5-466C-96D1-E1A9A5D090C9}" type="parTrans" cxnId="{BDB02977-08BF-41D7-9551-2BD886093CFD}">
      <dgm:prSet/>
      <dgm:spPr/>
      <dgm:t>
        <a:bodyPr/>
        <a:lstStyle/>
        <a:p>
          <a:endParaRPr lang="en-US"/>
        </a:p>
      </dgm:t>
    </dgm:pt>
    <dgm:pt modelId="{6CF96CC3-3A72-4D0C-9B21-8FD30484CA44}" type="sibTrans" cxnId="{BDB02977-08BF-41D7-9551-2BD886093CFD}">
      <dgm:prSet/>
      <dgm:spPr/>
      <dgm:t>
        <a:bodyPr/>
        <a:lstStyle/>
        <a:p>
          <a:endParaRPr lang="en-US"/>
        </a:p>
      </dgm:t>
    </dgm:pt>
    <dgm:pt modelId="{858F9B07-B018-47FC-B71B-DC859A2AAAA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умение работы с текстами физического содержания</a:t>
          </a:r>
          <a:endParaRPr lang="ru-RU" dirty="0"/>
        </a:p>
      </dgm:t>
    </dgm:pt>
    <dgm:pt modelId="{6D6DC49E-A4A1-4520-9637-6D1B0FC69B06}" type="parTrans" cxnId="{EB255E62-BBC4-4CC8-80DA-2BE3B767B7E0}">
      <dgm:prSet/>
      <dgm:spPr/>
      <dgm:t>
        <a:bodyPr/>
        <a:lstStyle/>
        <a:p>
          <a:endParaRPr lang="ru-RU"/>
        </a:p>
      </dgm:t>
    </dgm:pt>
    <dgm:pt modelId="{5B93E307-9095-46F6-900E-18411E5BCEDD}" type="sibTrans" cxnId="{EB255E62-BBC4-4CC8-80DA-2BE3B767B7E0}">
      <dgm:prSet/>
      <dgm:spPr/>
      <dgm:t>
        <a:bodyPr/>
        <a:lstStyle/>
        <a:p>
          <a:endParaRPr lang="ru-RU"/>
        </a:p>
      </dgm:t>
    </dgm:pt>
    <dgm:pt modelId="{D3E9D276-A0B6-49A3-8F7D-30FC0ACD6F4E}">
      <dgm:prSet/>
      <dgm:spPr/>
      <dgm:t>
        <a:bodyPr/>
        <a:lstStyle/>
        <a:p>
          <a:r>
            <a:rPr lang="ru-RU" dirty="0" smtClean="0"/>
            <a:t>умение решать расчётные задачи и применять полученные знания для объяснения физических явлений и процессов</a:t>
          </a:r>
          <a:endParaRPr lang="ru-RU" dirty="0"/>
        </a:p>
      </dgm:t>
    </dgm:pt>
    <dgm:pt modelId="{0B7C9286-604A-4A8D-9AF1-7969AF317926}" type="parTrans" cxnId="{F974F355-5809-4E49-AEC2-65EBD0060EBB}">
      <dgm:prSet/>
      <dgm:spPr/>
      <dgm:t>
        <a:bodyPr/>
        <a:lstStyle/>
        <a:p>
          <a:endParaRPr lang="ru-RU"/>
        </a:p>
      </dgm:t>
    </dgm:pt>
    <dgm:pt modelId="{6373BC2B-0710-41BD-9138-C9B17BC955F3}" type="sibTrans" cxnId="{F974F355-5809-4E49-AEC2-65EBD0060EBB}">
      <dgm:prSet/>
      <dgm:spPr/>
      <dgm:t>
        <a:bodyPr/>
        <a:lstStyle/>
        <a:p>
          <a:endParaRPr lang="ru-RU"/>
        </a:p>
      </dgm:t>
    </dgm:pt>
    <dgm:pt modelId="{26682B4D-98F1-4918-8BA4-E9BACFF69973}" type="pres">
      <dgm:prSet presAssocID="{16B9A8F0-FD03-4A42-B399-DD1847CF3B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515C203-8BD5-407E-8585-653A8CA012A0}" type="pres">
      <dgm:prSet presAssocID="{6BD16D8A-5653-4713-A20F-D0BDA852D54F}" presName="composite" presStyleCnt="0"/>
      <dgm:spPr/>
    </dgm:pt>
    <dgm:pt modelId="{E45BFA90-D338-4867-B192-9BF5C62A40B7}" type="pres">
      <dgm:prSet presAssocID="{6BD16D8A-5653-4713-A20F-D0BDA852D54F}" presName="LShape" presStyleLbl="alignNode1" presStyleIdx="0" presStyleCnt="9"/>
      <dgm:spPr/>
    </dgm:pt>
    <dgm:pt modelId="{84F24978-831E-41A8-A919-9DF3159D95B3}" type="pres">
      <dgm:prSet presAssocID="{6BD16D8A-5653-4713-A20F-D0BDA852D54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5B80A-01D5-4349-A5BB-33A20E744C6C}" type="pres">
      <dgm:prSet presAssocID="{6BD16D8A-5653-4713-A20F-D0BDA852D54F}" presName="Triangle" presStyleLbl="alignNode1" presStyleIdx="1" presStyleCnt="9"/>
      <dgm:spPr/>
    </dgm:pt>
    <dgm:pt modelId="{FFE52942-E586-4843-BD0B-117C9B932463}" type="pres">
      <dgm:prSet presAssocID="{C8BA2AF4-FE08-4CC9-B85D-A33B6D14188C}" presName="sibTrans" presStyleCnt="0"/>
      <dgm:spPr/>
    </dgm:pt>
    <dgm:pt modelId="{082D2D2D-6BC2-4A1D-90D7-527C7BFBB016}" type="pres">
      <dgm:prSet presAssocID="{C8BA2AF4-FE08-4CC9-B85D-A33B6D14188C}" presName="space" presStyleCnt="0"/>
      <dgm:spPr/>
    </dgm:pt>
    <dgm:pt modelId="{CD2B0587-425B-4323-83E6-BADEF0A365FB}" type="pres">
      <dgm:prSet presAssocID="{1FCF0387-0431-424F-8912-B70996C7CAD2}" presName="composite" presStyleCnt="0"/>
      <dgm:spPr/>
    </dgm:pt>
    <dgm:pt modelId="{D804A231-4617-491C-9766-3FC53C39479E}" type="pres">
      <dgm:prSet presAssocID="{1FCF0387-0431-424F-8912-B70996C7CAD2}" presName="LShape" presStyleLbl="alignNode1" presStyleIdx="2" presStyleCnt="9"/>
      <dgm:spPr/>
    </dgm:pt>
    <dgm:pt modelId="{BC31EB00-2A90-4CCF-B82C-4A7025E8535A}" type="pres">
      <dgm:prSet presAssocID="{1FCF0387-0431-424F-8912-B70996C7CAD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850C3-35E4-43A9-841E-37DE8E695D93}" type="pres">
      <dgm:prSet presAssocID="{1FCF0387-0431-424F-8912-B70996C7CAD2}" presName="Triangle" presStyleLbl="alignNode1" presStyleIdx="3" presStyleCnt="9"/>
      <dgm:spPr/>
    </dgm:pt>
    <dgm:pt modelId="{814AEBBB-BEC6-4360-9A83-36178B73197B}" type="pres">
      <dgm:prSet presAssocID="{1ACD84AE-35B3-4501-8CB5-7896D190196E}" presName="sibTrans" presStyleCnt="0"/>
      <dgm:spPr/>
    </dgm:pt>
    <dgm:pt modelId="{56EBBF49-9546-4DF1-8A8B-2CCFC0AAEB8A}" type="pres">
      <dgm:prSet presAssocID="{1ACD84AE-35B3-4501-8CB5-7896D190196E}" presName="space" presStyleCnt="0"/>
      <dgm:spPr/>
    </dgm:pt>
    <dgm:pt modelId="{F1BDA1DE-7774-41D4-B6CC-EA34BFE0E1F6}" type="pres">
      <dgm:prSet presAssocID="{FE0953B8-219F-448F-96B3-4A0C1E3EC459}" presName="composite" presStyleCnt="0"/>
      <dgm:spPr/>
    </dgm:pt>
    <dgm:pt modelId="{B12A881D-D55E-4ECD-AEB2-4F5DF5258573}" type="pres">
      <dgm:prSet presAssocID="{FE0953B8-219F-448F-96B3-4A0C1E3EC459}" presName="LShape" presStyleLbl="alignNode1" presStyleIdx="4" presStyleCnt="9"/>
      <dgm:spPr/>
    </dgm:pt>
    <dgm:pt modelId="{D1EE6131-7DC5-43B3-95B0-5EA645B87141}" type="pres">
      <dgm:prSet presAssocID="{FE0953B8-219F-448F-96B3-4A0C1E3EC45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EE47-B831-4E72-A185-0BAD67C70043}" type="pres">
      <dgm:prSet presAssocID="{FE0953B8-219F-448F-96B3-4A0C1E3EC459}" presName="Triangle" presStyleLbl="alignNode1" presStyleIdx="5" presStyleCnt="9"/>
      <dgm:spPr/>
    </dgm:pt>
    <dgm:pt modelId="{BA46DEAA-41F0-4696-A8B7-54ADADD1F6E5}" type="pres">
      <dgm:prSet presAssocID="{6CF96CC3-3A72-4D0C-9B21-8FD30484CA44}" presName="sibTrans" presStyleCnt="0"/>
      <dgm:spPr/>
    </dgm:pt>
    <dgm:pt modelId="{D7B1C2CA-DCA3-4AD1-A64E-1241BAE7E920}" type="pres">
      <dgm:prSet presAssocID="{6CF96CC3-3A72-4D0C-9B21-8FD30484CA44}" presName="space" presStyleCnt="0"/>
      <dgm:spPr/>
    </dgm:pt>
    <dgm:pt modelId="{C93315D9-8835-4D5F-ADEF-862A412B636C}" type="pres">
      <dgm:prSet presAssocID="{858F9B07-B018-47FC-B71B-DC859A2AAAAD}" presName="composite" presStyleCnt="0"/>
      <dgm:spPr/>
    </dgm:pt>
    <dgm:pt modelId="{893CF950-A49B-457A-AD69-091C9B4D1DEA}" type="pres">
      <dgm:prSet presAssocID="{858F9B07-B018-47FC-B71B-DC859A2AAAAD}" presName="LShape" presStyleLbl="alignNode1" presStyleIdx="6" presStyleCnt="9"/>
      <dgm:spPr/>
    </dgm:pt>
    <dgm:pt modelId="{BE1498D9-A6EB-4FD8-836A-7C3224A9F009}" type="pres">
      <dgm:prSet presAssocID="{858F9B07-B018-47FC-B71B-DC859A2AAAA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E733-680B-4778-83EB-E10B8ACE39AF}" type="pres">
      <dgm:prSet presAssocID="{858F9B07-B018-47FC-B71B-DC859A2AAAAD}" presName="Triangle" presStyleLbl="alignNode1" presStyleIdx="7" presStyleCnt="9"/>
      <dgm:spPr/>
    </dgm:pt>
    <dgm:pt modelId="{3C36608C-DD81-442B-B03E-DC438595AC88}" type="pres">
      <dgm:prSet presAssocID="{5B93E307-9095-46F6-900E-18411E5BCEDD}" presName="sibTrans" presStyleCnt="0"/>
      <dgm:spPr/>
    </dgm:pt>
    <dgm:pt modelId="{EBA11CA5-A8D3-4336-AC13-E3450B5D8A00}" type="pres">
      <dgm:prSet presAssocID="{5B93E307-9095-46F6-900E-18411E5BCEDD}" presName="space" presStyleCnt="0"/>
      <dgm:spPr/>
    </dgm:pt>
    <dgm:pt modelId="{17952FF0-72E1-4D9E-A584-C9E3D94FDBDC}" type="pres">
      <dgm:prSet presAssocID="{D3E9D276-A0B6-49A3-8F7D-30FC0ACD6F4E}" presName="composite" presStyleCnt="0"/>
      <dgm:spPr/>
    </dgm:pt>
    <dgm:pt modelId="{0CF32177-B31A-49A4-BEFD-F16457C0DECB}" type="pres">
      <dgm:prSet presAssocID="{D3E9D276-A0B6-49A3-8F7D-30FC0ACD6F4E}" presName="LShape" presStyleLbl="alignNode1" presStyleIdx="8" presStyleCnt="9"/>
      <dgm:spPr/>
    </dgm:pt>
    <dgm:pt modelId="{35C01BB1-436E-4605-B0C6-18C805F71664}" type="pres">
      <dgm:prSet presAssocID="{D3E9D276-A0B6-49A3-8F7D-30FC0ACD6F4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4F355-5809-4E49-AEC2-65EBD0060EBB}" srcId="{16B9A8F0-FD03-4A42-B399-DD1847CF3B9C}" destId="{D3E9D276-A0B6-49A3-8F7D-30FC0ACD6F4E}" srcOrd="4" destOrd="0" parTransId="{0B7C9286-604A-4A8D-9AF1-7969AF317926}" sibTransId="{6373BC2B-0710-41BD-9138-C9B17BC955F3}"/>
    <dgm:cxn modelId="{BDB02977-08BF-41D7-9551-2BD886093CFD}" srcId="{16B9A8F0-FD03-4A42-B399-DD1847CF3B9C}" destId="{FE0953B8-219F-448F-96B3-4A0C1E3EC459}" srcOrd="2" destOrd="0" parTransId="{5707F94D-B8B5-466C-96D1-E1A9A5D090C9}" sibTransId="{6CF96CC3-3A72-4D0C-9B21-8FD30484CA44}"/>
    <dgm:cxn modelId="{EB255E62-BBC4-4CC8-80DA-2BE3B767B7E0}" srcId="{16B9A8F0-FD03-4A42-B399-DD1847CF3B9C}" destId="{858F9B07-B018-47FC-B71B-DC859A2AAAAD}" srcOrd="3" destOrd="0" parTransId="{6D6DC49E-A4A1-4520-9637-6D1B0FC69B06}" sibTransId="{5B93E307-9095-46F6-900E-18411E5BCEDD}"/>
    <dgm:cxn modelId="{08777B7D-761D-4DFB-8316-C929B7A22099}" type="presOf" srcId="{858F9B07-B018-47FC-B71B-DC859A2AAAAD}" destId="{BE1498D9-A6EB-4FD8-836A-7C3224A9F009}" srcOrd="0" destOrd="0" presId="urn:microsoft.com/office/officeart/2009/3/layout/StepUpProcess#1"/>
    <dgm:cxn modelId="{B8C4D9A8-25B3-4747-A2E9-070BA766A616}" type="presOf" srcId="{6BD16D8A-5653-4713-A20F-D0BDA852D54F}" destId="{84F24978-831E-41A8-A919-9DF3159D95B3}" srcOrd="0" destOrd="0" presId="urn:microsoft.com/office/officeart/2009/3/layout/StepUpProcess#1"/>
    <dgm:cxn modelId="{CD54587A-8FFA-4A71-99C3-D848404500C6}" srcId="{16B9A8F0-FD03-4A42-B399-DD1847CF3B9C}" destId="{6BD16D8A-5653-4713-A20F-D0BDA852D54F}" srcOrd="0" destOrd="0" parTransId="{BA930810-751F-4A79-8FB0-11E4409DC6E9}" sibTransId="{C8BA2AF4-FE08-4CC9-B85D-A33B6D14188C}"/>
    <dgm:cxn modelId="{C38FE0B4-23E9-4552-94C6-A009BDDC7A78}" srcId="{16B9A8F0-FD03-4A42-B399-DD1847CF3B9C}" destId="{1FCF0387-0431-424F-8912-B70996C7CAD2}" srcOrd="1" destOrd="0" parTransId="{21A66327-93DC-4FD4-AE8A-8F24FCE05CDE}" sibTransId="{1ACD84AE-35B3-4501-8CB5-7896D190196E}"/>
    <dgm:cxn modelId="{7425E8A5-9408-4B75-B943-7F17F172290F}" type="presOf" srcId="{1FCF0387-0431-424F-8912-B70996C7CAD2}" destId="{BC31EB00-2A90-4CCF-B82C-4A7025E8535A}" srcOrd="0" destOrd="0" presId="urn:microsoft.com/office/officeart/2009/3/layout/StepUpProcess#1"/>
    <dgm:cxn modelId="{7B94120E-AF2A-496E-A8BE-9832B1B5FA07}" type="presOf" srcId="{16B9A8F0-FD03-4A42-B399-DD1847CF3B9C}" destId="{26682B4D-98F1-4918-8BA4-E9BACFF69973}" srcOrd="0" destOrd="0" presId="urn:microsoft.com/office/officeart/2009/3/layout/StepUpProcess#1"/>
    <dgm:cxn modelId="{8ED1B5E0-325C-4BDA-88ED-1BD11C83C6A2}" type="presOf" srcId="{FE0953B8-219F-448F-96B3-4A0C1E3EC459}" destId="{D1EE6131-7DC5-43B3-95B0-5EA645B87141}" srcOrd="0" destOrd="0" presId="urn:microsoft.com/office/officeart/2009/3/layout/StepUpProcess#1"/>
    <dgm:cxn modelId="{4DE715D4-6178-411D-BC21-04B1E66E05C9}" type="presOf" srcId="{D3E9D276-A0B6-49A3-8F7D-30FC0ACD6F4E}" destId="{35C01BB1-436E-4605-B0C6-18C805F71664}" srcOrd="0" destOrd="0" presId="urn:microsoft.com/office/officeart/2009/3/layout/StepUpProcess#1"/>
    <dgm:cxn modelId="{C6471A88-7DF2-4299-8E68-2697F75DC3D4}" type="presParOf" srcId="{26682B4D-98F1-4918-8BA4-E9BACFF69973}" destId="{9515C203-8BD5-407E-8585-653A8CA012A0}" srcOrd="0" destOrd="0" presId="urn:microsoft.com/office/officeart/2009/3/layout/StepUpProcess#1"/>
    <dgm:cxn modelId="{FDEAE6CD-F130-4690-9624-1ED69A5AB451}" type="presParOf" srcId="{9515C203-8BD5-407E-8585-653A8CA012A0}" destId="{E45BFA90-D338-4867-B192-9BF5C62A40B7}" srcOrd="0" destOrd="0" presId="urn:microsoft.com/office/officeart/2009/3/layout/StepUpProcess#1"/>
    <dgm:cxn modelId="{1BD176FF-6745-4980-AEF7-DB5714B19606}" type="presParOf" srcId="{9515C203-8BD5-407E-8585-653A8CA012A0}" destId="{84F24978-831E-41A8-A919-9DF3159D95B3}" srcOrd="1" destOrd="0" presId="urn:microsoft.com/office/officeart/2009/3/layout/StepUpProcess#1"/>
    <dgm:cxn modelId="{4C8FC81C-9E94-46EE-B047-FB5BA8B1C5FF}" type="presParOf" srcId="{9515C203-8BD5-407E-8585-653A8CA012A0}" destId="{61A5B80A-01D5-4349-A5BB-33A20E744C6C}" srcOrd="2" destOrd="0" presId="urn:microsoft.com/office/officeart/2009/3/layout/StepUpProcess#1"/>
    <dgm:cxn modelId="{D70DBAA0-0C88-44CB-8E4E-83A8A19A838D}" type="presParOf" srcId="{26682B4D-98F1-4918-8BA4-E9BACFF69973}" destId="{FFE52942-E586-4843-BD0B-117C9B932463}" srcOrd="1" destOrd="0" presId="urn:microsoft.com/office/officeart/2009/3/layout/StepUpProcess#1"/>
    <dgm:cxn modelId="{96D3C0D2-DE14-496D-973F-892912D0B3E3}" type="presParOf" srcId="{FFE52942-E586-4843-BD0B-117C9B932463}" destId="{082D2D2D-6BC2-4A1D-90D7-527C7BFBB016}" srcOrd="0" destOrd="0" presId="urn:microsoft.com/office/officeart/2009/3/layout/StepUpProcess#1"/>
    <dgm:cxn modelId="{4B0F50FF-2FBE-47DB-941B-E51122E1FE49}" type="presParOf" srcId="{26682B4D-98F1-4918-8BA4-E9BACFF69973}" destId="{CD2B0587-425B-4323-83E6-BADEF0A365FB}" srcOrd="2" destOrd="0" presId="urn:microsoft.com/office/officeart/2009/3/layout/StepUpProcess#1"/>
    <dgm:cxn modelId="{E371998D-4AA7-4EC1-8A08-65FA68ACE460}" type="presParOf" srcId="{CD2B0587-425B-4323-83E6-BADEF0A365FB}" destId="{D804A231-4617-491C-9766-3FC53C39479E}" srcOrd="0" destOrd="0" presId="urn:microsoft.com/office/officeart/2009/3/layout/StepUpProcess#1"/>
    <dgm:cxn modelId="{F809670A-2AC0-43BF-928E-FCAB7C639036}" type="presParOf" srcId="{CD2B0587-425B-4323-83E6-BADEF0A365FB}" destId="{BC31EB00-2A90-4CCF-B82C-4A7025E8535A}" srcOrd="1" destOrd="0" presId="urn:microsoft.com/office/officeart/2009/3/layout/StepUpProcess#1"/>
    <dgm:cxn modelId="{289A6AA3-4F1D-4D7D-AA0F-19C9D52779A5}" type="presParOf" srcId="{CD2B0587-425B-4323-83E6-BADEF0A365FB}" destId="{619850C3-35E4-43A9-841E-37DE8E695D93}" srcOrd="2" destOrd="0" presId="urn:microsoft.com/office/officeart/2009/3/layout/StepUpProcess#1"/>
    <dgm:cxn modelId="{79398CDB-50BA-487A-862D-E0DFDE68381A}" type="presParOf" srcId="{26682B4D-98F1-4918-8BA4-E9BACFF69973}" destId="{814AEBBB-BEC6-4360-9A83-36178B73197B}" srcOrd="3" destOrd="0" presId="urn:microsoft.com/office/officeart/2009/3/layout/StepUpProcess#1"/>
    <dgm:cxn modelId="{F9300320-9630-4679-8FF5-4DF47B6DB6AC}" type="presParOf" srcId="{814AEBBB-BEC6-4360-9A83-36178B73197B}" destId="{56EBBF49-9546-4DF1-8A8B-2CCFC0AAEB8A}" srcOrd="0" destOrd="0" presId="urn:microsoft.com/office/officeart/2009/3/layout/StepUpProcess#1"/>
    <dgm:cxn modelId="{AB99954B-31FA-4C67-B361-E64011BCBC59}" type="presParOf" srcId="{26682B4D-98F1-4918-8BA4-E9BACFF69973}" destId="{F1BDA1DE-7774-41D4-B6CC-EA34BFE0E1F6}" srcOrd="4" destOrd="0" presId="urn:microsoft.com/office/officeart/2009/3/layout/StepUpProcess#1"/>
    <dgm:cxn modelId="{8A37B3C0-0807-462E-B791-D327E97B4B66}" type="presParOf" srcId="{F1BDA1DE-7774-41D4-B6CC-EA34BFE0E1F6}" destId="{B12A881D-D55E-4ECD-AEB2-4F5DF5258573}" srcOrd="0" destOrd="0" presId="urn:microsoft.com/office/officeart/2009/3/layout/StepUpProcess#1"/>
    <dgm:cxn modelId="{B1B6594B-A814-429A-AF77-8C026C799D33}" type="presParOf" srcId="{F1BDA1DE-7774-41D4-B6CC-EA34BFE0E1F6}" destId="{D1EE6131-7DC5-43B3-95B0-5EA645B87141}" srcOrd="1" destOrd="0" presId="urn:microsoft.com/office/officeart/2009/3/layout/StepUpProcess#1"/>
    <dgm:cxn modelId="{A6A37DC7-1088-4BB2-8AC8-3C3CA9CA56D4}" type="presParOf" srcId="{F1BDA1DE-7774-41D4-B6CC-EA34BFE0E1F6}" destId="{910BEE47-B831-4E72-A185-0BAD67C70043}" srcOrd="2" destOrd="0" presId="urn:microsoft.com/office/officeart/2009/3/layout/StepUpProcess#1"/>
    <dgm:cxn modelId="{B536DD43-7B7C-41C1-B83D-E748857EAAFB}" type="presParOf" srcId="{26682B4D-98F1-4918-8BA4-E9BACFF69973}" destId="{BA46DEAA-41F0-4696-A8B7-54ADADD1F6E5}" srcOrd="5" destOrd="0" presId="urn:microsoft.com/office/officeart/2009/3/layout/StepUpProcess#1"/>
    <dgm:cxn modelId="{746D1E2F-5254-4842-B4B3-A9C69A2139BF}" type="presParOf" srcId="{BA46DEAA-41F0-4696-A8B7-54ADADD1F6E5}" destId="{D7B1C2CA-DCA3-4AD1-A64E-1241BAE7E920}" srcOrd="0" destOrd="0" presId="urn:microsoft.com/office/officeart/2009/3/layout/StepUpProcess#1"/>
    <dgm:cxn modelId="{4BF8036E-F99B-439C-AA98-6BA9888B9383}" type="presParOf" srcId="{26682B4D-98F1-4918-8BA4-E9BACFF69973}" destId="{C93315D9-8835-4D5F-ADEF-862A412B636C}" srcOrd="6" destOrd="0" presId="urn:microsoft.com/office/officeart/2009/3/layout/StepUpProcess#1"/>
    <dgm:cxn modelId="{58F4FDD8-9AC8-4397-B411-DBF5D5CD46CD}" type="presParOf" srcId="{C93315D9-8835-4D5F-ADEF-862A412B636C}" destId="{893CF950-A49B-457A-AD69-091C9B4D1DEA}" srcOrd="0" destOrd="0" presId="urn:microsoft.com/office/officeart/2009/3/layout/StepUpProcess#1"/>
    <dgm:cxn modelId="{B7123F47-0E24-4869-ADBC-484A0D6ADD56}" type="presParOf" srcId="{C93315D9-8835-4D5F-ADEF-862A412B636C}" destId="{BE1498D9-A6EB-4FD8-836A-7C3224A9F009}" srcOrd="1" destOrd="0" presId="urn:microsoft.com/office/officeart/2009/3/layout/StepUpProcess#1"/>
    <dgm:cxn modelId="{258B304E-05EE-487B-8DCD-DE9F93B22AA2}" type="presParOf" srcId="{C93315D9-8835-4D5F-ADEF-862A412B636C}" destId="{4CE3E733-680B-4778-83EB-E10B8ACE39AF}" srcOrd="2" destOrd="0" presId="urn:microsoft.com/office/officeart/2009/3/layout/StepUpProcess#1"/>
    <dgm:cxn modelId="{C3FECA6F-5E1C-41B7-B6AA-C8874B4E7941}" type="presParOf" srcId="{26682B4D-98F1-4918-8BA4-E9BACFF69973}" destId="{3C36608C-DD81-442B-B03E-DC438595AC88}" srcOrd="7" destOrd="0" presId="urn:microsoft.com/office/officeart/2009/3/layout/StepUpProcess#1"/>
    <dgm:cxn modelId="{B8DEC3D6-3C20-4500-B30C-209542EE26EB}" type="presParOf" srcId="{3C36608C-DD81-442B-B03E-DC438595AC88}" destId="{EBA11CA5-A8D3-4336-AC13-E3450B5D8A00}" srcOrd="0" destOrd="0" presId="urn:microsoft.com/office/officeart/2009/3/layout/StepUpProcess#1"/>
    <dgm:cxn modelId="{B3399871-0EBE-4AAF-AEE4-CEED7039940A}" type="presParOf" srcId="{26682B4D-98F1-4918-8BA4-E9BACFF69973}" destId="{17952FF0-72E1-4D9E-A584-C9E3D94FDBDC}" srcOrd="8" destOrd="0" presId="urn:microsoft.com/office/officeart/2009/3/layout/StepUpProcess#1"/>
    <dgm:cxn modelId="{05E60B9B-F8EB-4457-97D7-138C72C45258}" type="presParOf" srcId="{17952FF0-72E1-4D9E-A584-C9E3D94FDBDC}" destId="{0CF32177-B31A-49A4-BEFD-F16457C0DECB}" srcOrd="0" destOrd="0" presId="urn:microsoft.com/office/officeart/2009/3/layout/StepUpProcess#1"/>
    <dgm:cxn modelId="{B58067E4-4B8C-4C96-9A4E-A2808E9C911C}" type="presParOf" srcId="{17952FF0-72E1-4D9E-A584-C9E3D94FDBDC}" destId="{35C01BB1-436E-4605-B0C6-18C805F71664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3F4AB-32FB-4CE0-9DAC-FC4DD26B5900}">
      <dsp:nvSpPr>
        <dsp:cNvPr id="0" name=""/>
        <dsp:cNvSpPr/>
      </dsp:nvSpPr>
      <dsp:spPr>
        <a:xfrm>
          <a:off x="2275" y="217479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Оценка качества подготовки в соответствии с ФГОС</a:t>
          </a:r>
        </a:p>
      </dsp:txBody>
      <dsp:txXfrm>
        <a:off x="33581" y="2206096"/>
        <a:ext cx="2075137" cy="1006262"/>
      </dsp:txXfrm>
    </dsp:sp>
    <dsp:sp modelId="{B47BD6C9-6D53-4A69-975F-9CF96E25F10F}">
      <dsp:nvSpPr>
        <dsp:cNvPr id="0" name=""/>
        <dsp:cNvSpPr/>
      </dsp:nvSpPr>
      <dsp:spPr>
        <a:xfrm rot="17692822">
          <a:off x="1551353" y="1769568"/>
          <a:ext cx="203244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32443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16764" y="1736511"/>
        <a:ext cx="101622" cy="101622"/>
      </dsp:txXfrm>
    </dsp:sp>
    <dsp:sp modelId="{3C0D5057-54F2-42F8-ADAD-AA27A1CC1A1B}">
      <dsp:nvSpPr>
        <dsp:cNvPr id="0" name=""/>
        <dsp:cNvSpPr/>
      </dsp:nvSpPr>
      <dsp:spPr>
        <a:xfrm>
          <a:off x="2995125" y="33098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Предметные результаты</a:t>
          </a:r>
        </a:p>
      </dsp:txBody>
      <dsp:txXfrm>
        <a:off x="3026431" y="362286"/>
        <a:ext cx="2075137" cy="1006262"/>
      </dsp:txXfrm>
    </dsp:sp>
    <dsp:sp modelId="{FA61825B-C877-4D42-AAFB-0586288A9783}">
      <dsp:nvSpPr>
        <dsp:cNvPr id="0" name=""/>
        <dsp:cNvSpPr/>
      </dsp:nvSpPr>
      <dsp:spPr>
        <a:xfrm>
          <a:off x="5132874" y="847664"/>
          <a:ext cx="855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9047" y="844040"/>
        <a:ext cx="42754" cy="42754"/>
      </dsp:txXfrm>
    </dsp:sp>
    <dsp:sp modelId="{63712EDC-9AF8-41BC-8F72-ADF8D554FF07}">
      <dsp:nvSpPr>
        <dsp:cNvPr id="0" name=""/>
        <dsp:cNvSpPr/>
      </dsp:nvSpPr>
      <dsp:spPr>
        <a:xfrm>
          <a:off x="5987974" y="33098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законы, формулы и пр.</a:t>
          </a:r>
        </a:p>
      </dsp:txBody>
      <dsp:txXfrm>
        <a:off x="6019280" y="362286"/>
        <a:ext cx="2075137" cy="1006262"/>
      </dsp:txXfrm>
    </dsp:sp>
    <dsp:sp modelId="{2E81B90F-7494-41FF-808F-F7F82B993B40}">
      <dsp:nvSpPr>
        <dsp:cNvPr id="0" name=""/>
        <dsp:cNvSpPr/>
      </dsp:nvSpPr>
      <dsp:spPr>
        <a:xfrm>
          <a:off x="2140025" y="2691473"/>
          <a:ext cx="855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6197" y="2687850"/>
        <a:ext cx="42754" cy="42754"/>
      </dsp:txXfrm>
    </dsp:sp>
    <dsp:sp modelId="{3D382021-A429-4403-82FF-5A95DD3EBB20}">
      <dsp:nvSpPr>
        <dsp:cNvPr id="0" name=""/>
        <dsp:cNvSpPr/>
      </dsp:nvSpPr>
      <dsp:spPr>
        <a:xfrm>
          <a:off x="2995125" y="217479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Метапредметные результаты</a:t>
          </a:r>
        </a:p>
      </dsp:txBody>
      <dsp:txXfrm>
        <a:off x="3026431" y="2206096"/>
        <a:ext cx="2075137" cy="1006262"/>
      </dsp:txXfrm>
    </dsp:sp>
    <dsp:sp modelId="{B68D4CB7-ED76-4EEE-B7F0-455597F5F947}">
      <dsp:nvSpPr>
        <dsp:cNvPr id="0" name=""/>
        <dsp:cNvSpPr/>
      </dsp:nvSpPr>
      <dsp:spPr>
        <a:xfrm rot="19457599">
          <a:off x="5033895" y="2384172"/>
          <a:ext cx="10530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58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098" y="2375599"/>
        <a:ext cx="52652" cy="52652"/>
      </dsp:txXfrm>
    </dsp:sp>
    <dsp:sp modelId="{402901F7-4C4B-47C4-BE12-824FDFB99F9B}">
      <dsp:nvSpPr>
        <dsp:cNvPr id="0" name=""/>
        <dsp:cNvSpPr/>
      </dsp:nvSpPr>
      <dsp:spPr>
        <a:xfrm>
          <a:off x="5987974" y="1560186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межпредметные понятия</a:t>
          </a:r>
        </a:p>
      </dsp:txBody>
      <dsp:txXfrm>
        <a:off x="6019280" y="1591492"/>
        <a:ext cx="2075137" cy="1006262"/>
      </dsp:txXfrm>
    </dsp:sp>
    <dsp:sp modelId="{6028A204-E992-44C4-A3A8-7B2F14731055}">
      <dsp:nvSpPr>
        <dsp:cNvPr id="0" name=""/>
        <dsp:cNvSpPr/>
      </dsp:nvSpPr>
      <dsp:spPr>
        <a:xfrm rot="2142401">
          <a:off x="5033895" y="2998775"/>
          <a:ext cx="10530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58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4098" y="2990202"/>
        <a:ext cx="52652" cy="52652"/>
      </dsp:txXfrm>
    </dsp:sp>
    <dsp:sp modelId="{EF7428FD-266A-4746-8856-970C38ACC0B2}">
      <dsp:nvSpPr>
        <dsp:cNvPr id="0" name=""/>
        <dsp:cNvSpPr/>
      </dsp:nvSpPr>
      <dsp:spPr>
        <a:xfrm>
          <a:off x="5987974" y="2789393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 УУД</a:t>
          </a:r>
        </a:p>
      </dsp:txBody>
      <dsp:txXfrm>
        <a:off x="6019280" y="2820699"/>
        <a:ext cx="2075137" cy="1006262"/>
      </dsp:txXfrm>
    </dsp:sp>
    <dsp:sp modelId="{D9E73121-AE6B-43D5-873D-26F3D469D49F}">
      <dsp:nvSpPr>
        <dsp:cNvPr id="0" name=""/>
        <dsp:cNvSpPr/>
      </dsp:nvSpPr>
      <dsp:spPr>
        <a:xfrm rot="3907178">
          <a:off x="1551353" y="3613378"/>
          <a:ext cx="203244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32443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16764" y="3580321"/>
        <a:ext cx="101622" cy="101622"/>
      </dsp:txXfrm>
    </dsp:sp>
    <dsp:sp modelId="{76BF6032-1B21-457C-8ECB-BE3064814F98}">
      <dsp:nvSpPr>
        <dsp:cNvPr id="0" name=""/>
        <dsp:cNvSpPr/>
      </dsp:nvSpPr>
      <dsp:spPr>
        <a:xfrm>
          <a:off x="2995125" y="4018599"/>
          <a:ext cx="2137749" cy="1068874"/>
        </a:xfrm>
        <a:prstGeom prst="roundRect">
          <a:avLst>
            <a:gd name="adj" fmla="val 10000"/>
          </a:avLst>
        </a:prstGeom>
        <a:solidFill>
          <a:srgbClr val="FF0000"/>
        </a:solidFill>
        <a:ln w="76200" cap="flat" cmpd="sng" algn="ctr">
          <a:solidFill>
            <a:schemeClr val="accent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Личностные результаты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(опосредовано)</a:t>
          </a:r>
        </a:p>
      </dsp:txBody>
      <dsp:txXfrm>
        <a:off x="3026431" y="4049905"/>
        <a:ext cx="2075137" cy="1006262"/>
      </dsp:txXfrm>
    </dsp:sp>
    <dsp:sp modelId="{6BF1356C-7D7F-480F-8E65-F0BB2B3BE06E}">
      <dsp:nvSpPr>
        <dsp:cNvPr id="0" name=""/>
        <dsp:cNvSpPr/>
      </dsp:nvSpPr>
      <dsp:spPr>
        <a:xfrm>
          <a:off x="5132874" y="4535282"/>
          <a:ext cx="855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9047" y="4531659"/>
        <a:ext cx="42754" cy="42754"/>
      </dsp:txXfrm>
    </dsp:sp>
    <dsp:sp modelId="{D17A4DEA-2A47-4D52-B324-2F2DEE7889DD}">
      <dsp:nvSpPr>
        <dsp:cNvPr id="0" name=""/>
        <dsp:cNvSpPr/>
      </dsp:nvSpPr>
      <dsp:spPr>
        <a:xfrm>
          <a:off x="5987974" y="4018599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ответственное и бережное отношение к окружающей среде</a:t>
          </a:r>
        </a:p>
      </dsp:txBody>
      <dsp:txXfrm>
        <a:off x="6019280" y="4049905"/>
        <a:ext cx="2075137" cy="1006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BFA90-D338-4867-B192-9BF5C62A40B7}">
      <dsp:nvSpPr>
        <dsp:cNvPr id="0" name=""/>
        <dsp:cNvSpPr/>
      </dsp:nvSpPr>
      <dsp:spPr>
        <a:xfrm rot="5400000">
          <a:off x="518132" y="2508353"/>
          <a:ext cx="1551555" cy="25817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24978-831E-41A8-A919-9DF3159D95B3}">
      <dsp:nvSpPr>
        <dsp:cNvPr id="0" name=""/>
        <dsp:cNvSpPr/>
      </dsp:nvSpPr>
      <dsp:spPr>
        <a:xfrm>
          <a:off x="259139" y="3279741"/>
          <a:ext cx="2330822" cy="20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2100" kern="1200"/>
            <a:t>формирование целостной научной картины мира</a:t>
          </a:r>
        </a:p>
      </dsp:txBody>
      <dsp:txXfrm>
        <a:off x="259139" y="3279741"/>
        <a:ext cx="2330822" cy="2043102"/>
      </dsp:txXfrm>
    </dsp:sp>
    <dsp:sp modelId="{61A5B80A-01D5-4349-A5BB-33A20E744C6C}">
      <dsp:nvSpPr>
        <dsp:cNvPr id="0" name=""/>
        <dsp:cNvSpPr/>
      </dsp:nvSpPr>
      <dsp:spPr>
        <a:xfrm>
          <a:off x="2150183" y="2318281"/>
          <a:ext cx="439777" cy="4397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A231-4617-491C-9766-3FC53C39479E}">
      <dsp:nvSpPr>
        <dsp:cNvPr id="0" name=""/>
        <dsp:cNvSpPr/>
      </dsp:nvSpPr>
      <dsp:spPr>
        <a:xfrm rot="5400000">
          <a:off x="3371514" y="1802281"/>
          <a:ext cx="1551555" cy="25817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EB00-2A90-4CCF-B82C-4A7025E8535A}">
      <dsp:nvSpPr>
        <dsp:cNvPr id="0" name=""/>
        <dsp:cNvSpPr/>
      </dsp:nvSpPr>
      <dsp:spPr>
        <a:xfrm>
          <a:off x="3112521" y="2573669"/>
          <a:ext cx="2330822" cy="20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2100" kern="1200"/>
            <a:t>овладение научным подходом к решению задач</a:t>
          </a:r>
        </a:p>
      </dsp:txBody>
      <dsp:txXfrm>
        <a:off x="3112521" y="2573669"/>
        <a:ext cx="2330822" cy="2043102"/>
      </dsp:txXfrm>
    </dsp:sp>
    <dsp:sp modelId="{619850C3-35E4-43A9-841E-37DE8E695D93}">
      <dsp:nvSpPr>
        <dsp:cNvPr id="0" name=""/>
        <dsp:cNvSpPr/>
      </dsp:nvSpPr>
      <dsp:spPr>
        <a:xfrm>
          <a:off x="5003565" y="1612209"/>
          <a:ext cx="439777" cy="4397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881D-D55E-4ECD-AEB2-4F5DF5258573}">
      <dsp:nvSpPr>
        <dsp:cNvPr id="0" name=""/>
        <dsp:cNvSpPr/>
      </dsp:nvSpPr>
      <dsp:spPr>
        <a:xfrm rot="5400000">
          <a:off x="6224895" y="1096209"/>
          <a:ext cx="1551555" cy="25817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6131-7DC5-43B3-95B0-5EA645B87141}">
      <dsp:nvSpPr>
        <dsp:cNvPr id="0" name=""/>
        <dsp:cNvSpPr/>
      </dsp:nvSpPr>
      <dsp:spPr>
        <a:xfrm>
          <a:off x="5965902" y="1867597"/>
          <a:ext cx="2330822" cy="20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2100" kern="1200"/>
            <a:t>овладение умениями проводить исследования и оценивать их результаты</a:t>
          </a:r>
        </a:p>
      </dsp:txBody>
      <dsp:txXfrm>
        <a:off x="5965902" y="1867597"/>
        <a:ext cx="2330822" cy="2043102"/>
      </dsp:txXfrm>
    </dsp:sp>
    <dsp:sp modelId="{910BEE47-B831-4E72-A185-0BAD67C70043}">
      <dsp:nvSpPr>
        <dsp:cNvPr id="0" name=""/>
        <dsp:cNvSpPr/>
      </dsp:nvSpPr>
      <dsp:spPr>
        <a:xfrm>
          <a:off x="7856946" y="906137"/>
          <a:ext cx="439777" cy="4397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CF950-A49B-457A-AD69-091C9B4D1DEA}">
      <dsp:nvSpPr>
        <dsp:cNvPr id="0" name=""/>
        <dsp:cNvSpPr/>
      </dsp:nvSpPr>
      <dsp:spPr>
        <a:xfrm rot="5400000">
          <a:off x="9078277" y="390137"/>
          <a:ext cx="1551555" cy="25817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498D9-A6EB-4FD8-836A-7C3224A9F009}">
      <dsp:nvSpPr>
        <dsp:cNvPr id="0" name=""/>
        <dsp:cNvSpPr/>
      </dsp:nvSpPr>
      <dsp:spPr>
        <a:xfrm>
          <a:off x="8819284" y="1161525"/>
          <a:ext cx="2330822" cy="20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овладение умением критически оценивать информацию</a:t>
          </a:r>
        </a:p>
      </dsp:txBody>
      <dsp:txXfrm>
        <a:off x="8819284" y="1161525"/>
        <a:ext cx="2330822" cy="2043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3F4AB-32FB-4CE0-9DAC-FC4DD26B5900}">
      <dsp:nvSpPr>
        <dsp:cNvPr id="0" name=""/>
        <dsp:cNvSpPr/>
      </dsp:nvSpPr>
      <dsp:spPr>
        <a:xfrm>
          <a:off x="2275" y="217479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 dirty="0"/>
            <a:t>Оценка </a:t>
          </a:r>
          <a:r>
            <a:rPr lang="ru-RU" altLang="en-US" sz="1600" kern="1200" dirty="0" smtClean="0"/>
            <a:t>соответствия результатов освоения ООП ООО требованиям  </a:t>
          </a:r>
          <a:r>
            <a:rPr lang="ru-RU" altLang="en-US" sz="1600" kern="1200" dirty="0"/>
            <a:t>ФГОС</a:t>
          </a:r>
        </a:p>
      </dsp:txBody>
      <dsp:txXfrm>
        <a:off x="33581" y="2206096"/>
        <a:ext cx="2075137" cy="1006262"/>
      </dsp:txXfrm>
    </dsp:sp>
    <dsp:sp modelId="{B47BD6C9-6D53-4A69-975F-9CF96E25F10F}">
      <dsp:nvSpPr>
        <dsp:cNvPr id="0" name=""/>
        <dsp:cNvSpPr/>
      </dsp:nvSpPr>
      <dsp:spPr>
        <a:xfrm rot="17692822">
          <a:off x="1551353" y="1769568"/>
          <a:ext cx="203244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32443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16764" y="1736511"/>
        <a:ext cx="101622" cy="101622"/>
      </dsp:txXfrm>
    </dsp:sp>
    <dsp:sp modelId="{3C0D5057-54F2-42F8-ADAD-AA27A1CC1A1B}">
      <dsp:nvSpPr>
        <dsp:cNvPr id="0" name=""/>
        <dsp:cNvSpPr/>
      </dsp:nvSpPr>
      <dsp:spPr>
        <a:xfrm>
          <a:off x="2995125" y="33098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Предметные результаты</a:t>
          </a:r>
        </a:p>
      </dsp:txBody>
      <dsp:txXfrm>
        <a:off x="3026431" y="362286"/>
        <a:ext cx="2075137" cy="1006262"/>
      </dsp:txXfrm>
    </dsp:sp>
    <dsp:sp modelId="{FA61825B-C877-4D42-AAFB-0586288A9783}">
      <dsp:nvSpPr>
        <dsp:cNvPr id="0" name=""/>
        <dsp:cNvSpPr/>
      </dsp:nvSpPr>
      <dsp:spPr>
        <a:xfrm>
          <a:off x="5132874" y="847664"/>
          <a:ext cx="855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9047" y="844040"/>
        <a:ext cx="42754" cy="42754"/>
      </dsp:txXfrm>
    </dsp:sp>
    <dsp:sp modelId="{63712EDC-9AF8-41BC-8F72-ADF8D554FF07}">
      <dsp:nvSpPr>
        <dsp:cNvPr id="0" name=""/>
        <dsp:cNvSpPr/>
      </dsp:nvSpPr>
      <dsp:spPr>
        <a:xfrm>
          <a:off x="5987974" y="33098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законы, формулы и пр.</a:t>
          </a:r>
        </a:p>
      </dsp:txBody>
      <dsp:txXfrm>
        <a:off x="6019280" y="362286"/>
        <a:ext cx="2075137" cy="1006262"/>
      </dsp:txXfrm>
    </dsp:sp>
    <dsp:sp modelId="{2E81B90F-7494-41FF-808F-F7F82B993B40}">
      <dsp:nvSpPr>
        <dsp:cNvPr id="0" name=""/>
        <dsp:cNvSpPr/>
      </dsp:nvSpPr>
      <dsp:spPr>
        <a:xfrm>
          <a:off x="2140025" y="2691473"/>
          <a:ext cx="855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6197" y="2687850"/>
        <a:ext cx="42754" cy="42754"/>
      </dsp:txXfrm>
    </dsp:sp>
    <dsp:sp modelId="{3D382021-A429-4403-82FF-5A95DD3EBB20}">
      <dsp:nvSpPr>
        <dsp:cNvPr id="0" name=""/>
        <dsp:cNvSpPr/>
      </dsp:nvSpPr>
      <dsp:spPr>
        <a:xfrm>
          <a:off x="2995125" y="2174790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Метапредметные результаты</a:t>
          </a:r>
        </a:p>
      </dsp:txBody>
      <dsp:txXfrm>
        <a:off x="3026431" y="2206096"/>
        <a:ext cx="2075137" cy="1006262"/>
      </dsp:txXfrm>
    </dsp:sp>
    <dsp:sp modelId="{B68D4CB7-ED76-4EEE-B7F0-455597F5F947}">
      <dsp:nvSpPr>
        <dsp:cNvPr id="0" name=""/>
        <dsp:cNvSpPr/>
      </dsp:nvSpPr>
      <dsp:spPr>
        <a:xfrm rot="19457599">
          <a:off x="5033895" y="2384172"/>
          <a:ext cx="10530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58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098" y="2375599"/>
        <a:ext cx="52652" cy="52652"/>
      </dsp:txXfrm>
    </dsp:sp>
    <dsp:sp modelId="{402901F7-4C4B-47C4-BE12-824FDFB99F9B}">
      <dsp:nvSpPr>
        <dsp:cNvPr id="0" name=""/>
        <dsp:cNvSpPr/>
      </dsp:nvSpPr>
      <dsp:spPr>
        <a:xfrm>
          <a:off x="5987974" y="1560186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kern="1200"/>
            <a:t>межпредметные понятия</a:t>
          </a:r>
        </a:p>
      </dsp:txBody>
      <dsp:txXfrm>
        <a:off x="6019280" y="1591492"/>
        <a:ext cx="2075137" cy="1006262"/>
      </dsp:txXfrm>
    </dsp:sp>
    <dsp:sp modelId="{6028A204-E992-44C4-A3A8-7B2F14731055}">
      <dsp:nvSpPr>
        <dsp:cNvPr id="0" name=""/>
        <dsp:cNvSpPr/>
      </dsp:nvSpPr>
      <dsp:spPr>
        <a:xfrm rot="2142401">
          <a:off x="5033895" y="2998775"/>
          <a:ext cx="10530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58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4098" y="2990202"/>
        <a:ext cx="52652" cy="52652"/>
      </dsp:txXfrm>
    </dsp:sp>
    <dsp:sp modelId="{EF7428FD-266A-4746-8856-970C38ACC0B2}">
      <dsp:nvSpPr>
        <dsp:cNvPr id="0" name=""/>
        <dsp:cNvSpPr/>
      </dsp:nvSpPr>
      <dsp:spPr>
        <a:xfrm>
          <a:off x="5987974" y="2789393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 УУД</a:t>
          </a:r>
        </a:p>
      </dsp:txBody>
      <dsp:txXfrm>
        <a:off x="6019280" y="2820699"/>
        <a:ext cx="2075137" cy="1006262"/>
      </dsp:txXfrm>
    </dsp:sp>
    <dsp:sp modelId="{D9E73121-AE6B-43D5-873D-26F3D469D49F}">
      <dsp:nvSpPr>
        <dsp:cNvPr id="0" name=""/>
        <dsp:cNvSpPr/>
      </dsp:nvSpPr>
      <dsp:spPr>
        <a:xfrm rot="3907178">
          <a:off x="1551353" y="3613378"/>
          <a:ext cx="203244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32443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16764" y="3580321"/>
        <a:ext cx="101622" cy="101622"/>
      </dsp:txXfrm>
    </dsp:sp>
    <dsp:sp modelId="{76BF6032-1B21-457C-8ECB-BE3064814F98}">
      <dsp:nvSpPr>
        <dsp:cNvPr id="0" name=""/>
        <dsp:cNvSpPr/>
      </dsp:nvSpPr>
      <dsp:spPr>
        <a:xfrm>
          <a:off x="2995125" y="4018599"/>
          <a:ext cx="2137749" cy="1068874"/>
        </a:xfrm>
        <a:prstGeom prst="roundRect">
          <a:avLst>
            <a:gd name="adj" fmla="val 10000"/>
          </a:avLst>
        </a:prstGeom>
        <a:solidFill>
          <a:srgbClr val="FF0000"/>
        </a:solidFill>
        <a:ln w="76200" cap="flat" cmpd="sng" algn="ctr">
          <a:solidFill>
            <a:schemeClr val="accent1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Личностные результаты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(опосредовано)</a:t>
          </a:r>
        </a:p>
      </dsp:txBody>
      <dsp:txXfrm>
        <a:off x="3026431" y="4049905"/>
        <a:ext cx="2075137" cy="1006262"/>
      </dsp:txXfrm>
    </dsp:sp>
    <dsp:sp modelId="{6BF1356C-7D7F-480F-8E65-F0BB2B3BE06E}">
      <dsp:nvSpPr>
        <dsp:cNvPr id="0" name=""/>
        <dsp:cNvSpPr/>
      </dsp:nvSpPr>
      <dsp:spPr>
        <a:xfrm>
          <a:off x="5132874" y="4535282"/>
          <a:ext cx="855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9047" y="4531659"/>
        <a:ext cx="42754" cy="42754"/>
      </dsp:txXfrm>
    </dsp:sp>
    <dsp:sp modelId="{D17A4DEA-2A47-4D52-B324-2F2DEE7889DD}">
      <dsp:nvSpPr>
        <dsp:cNvPr id="0" name=""/>
        <dsp:cNvSpPr/>
      </dsp:nvSpPr>
      <dsp:spPr>
        <a:xfrm>
          <a:off x="5987974" y="4018599"/>
          <a:ext cx="2137749" cy="106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ответственное и бережное отношение к окружающей среде</a:t>
          </a:r>
        </a:p>
      </dsp:txBody>
      <dsp:txXfrm>
        <a:off x="6019280" y="4049905"/>
        <a:ext cx="2075137" cy="1006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BFA90-D338-4867-B192-9BF5C62A40B7}">
      <dsp:nvSpPr>
        <dsp:cNvPr id="0" name=""/>
        <dsp:cNvSpPr/>
      </dsp:nvSpPr>
      <dsp:spPr>
        <a:xfrm rot="5400000">
          <a:off x="433985" y="2903327"/>
          <a:ext cx="1294010" cy="21532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24978-831E-41A8-A919-9DF3159D95B3}">
      <dsp:nvSpPr>
        <dsp:cNvPr id="0" name=""/>
        <dsp:cNvSpPr/>
      </dsp:nvSpPr>
      <dsp:spPr>
        <a:xfrm>
          <a:off x="217983" y="3546671"/>
          <a:ext cx="1943924" cy="170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500" kern="1200" dirty="0" smtClean="0"/>
            <a:t>освоение понятийного аппарата курса физики</a:t>
          </a:r>
          <a:endParaRPr lang="ru-RU" altLang="en-US" sz="1500" kern="1200" dirty="0"/>
        </a:p>
      </dsp:txBody>
      <dsp:txXfrm>
        <a:off x="217983" y="3546671"/>
        <a:ext cx="1943924" cy="1703963"/>
      </dsp:txXfrm>
    </dsp:sp>
    <dsp:sp modelId="{61A5B80A-01D5-4349-A5BB-33A20E744C6C}">
      <dsp:nvSpPr>
        <dsp:cNvPr id="0" name=""/>
        <dsp:cNvSpPr/>
      </dsp:nvSpPr>
      <dsp:spPr>
        <a:xfrm>
          <a:off x="1795129" y="2744806"/>
          <a:ext cx="366778" cy="3667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A231-4617-491C-9766-3FC53C39479E}">
      <dsp:nvSpPr>
        <dsp:cNvPr id="0" name=""/>
        <dsp:cNvSpPr/>
      </dsp:nvSpPr>
      <dsp:spPr>
        <a:xfrm rot="5400000">
          <a:off x="2813729" y="2314457"/>
          <a:ext cx="1294010" cy="21532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EB00-2A90-4CCF-B82C-4A7025E8535A}">
      <dsp:nvSpPr>
        <dsp:cNvPr id="0" name=""/>
        <dsp:cNvSpPr/>
      </dsp:nvSpPr>
      <dsp:spPr>
        <a:xfrm>
          <a:off x="2597726" y="2957801"/>
          <a:ext cx="1943924" cy="170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500" kern="1200" dirty="0" smtClean="0"/>
            <a:t>овладение методологическими умениями </a:t>
          </a:r>
          <a:endParaRPr lang="ru-RU" altLang="en-US" sz="1500" kern="1200" dirty="0"/>
        </a:p>
      </dsp:txBody>
      <dsp:txXfrm>
        <a:off x="2597726" y="2957801"/>
        <a:ext cx="1943924" cy="1703963"/>
      </dsp:txXfrm>
    </dsp:sp>
    <dsp:sp modelId="{619850C3-35E4-43A9-841E-37DE8E695D93}">
      <dsp:nvSpPr>
        <dsp:cNvPr id="0" name=""/>
        <dsp:cNvSpPr/>
      </dsp:nvSpPr>
      <dsp:spPr>
        <a:xfrm>
          <a:off x="4174872" y="2155936"/>
          <a:ext cx="366778" cy="3667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881D-D55E-4ECD-AEB2-4F5DF5258573}">
      <dsp:nvSpPr>
        <dsp:cNvPr id="0" name=""/>
        <dsp:cNvSpPr/>
      </dsp:nvSpPr>
      <dsp:spPr>
        <a:xfrm rot="5400000">
          <a:off x="5193472" y="1725587"/>
          <a:ext cx="1294010" cy="21532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6131-7DC5-43B3-95B0-5EA645B87141}">
      <dsp:nvSpPr>
        <dsp:cNvPr id="0" name=""/>
        <dsp:cNvSpPr/>
      </dsp:nvSpPr>
      <dsp:spPr>
        <a:xfrm>
          <a:off x="4977469" y="2368931"/>
          <a:ext cx="1943924" cy="170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500" kern="1200" dirty="0" smtClean="0"/>
            <a:t>понимание принципов действия технических устройств</a:t>
          </a:r>
          <a:endParaRPr lang="ru-RU" altLang="en-US" sz="1500" kern="1200" dirty="0"/>
        </a:p>
      </dsp:txBody>
      <dsp:txXfrm>
        <a:off x="4977469" y="2368931"/>
        <a:ext cx="1943924" cy="1703963"/>
      </dsp:txXfrm>
    </dsp:sp>
    <dsp:sp modelId="{910BEE47-B831-4E72-A185-0BAD67C70043}">
      <dsp:nvSpPr>
        <dsp:cNvPr id="0" name=""/>
        <dsp:cNvSpPr/>
      </dsp:nvSpPr>
      <dsp:spPr>
        <a:xfrm>
          <a:off x="6554616" y="1567066"/>
          <a:ext cx="366778" cy="3667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CF950-A49B-457A-AD69-091C9B4D1DEA}">
      <dsp:nvSpPr>
        <dsp:cNvPr id="0" name=""/>
        <dsp:cNvSpPr/>
      </dsp:nvSpPr>
      <dsp:spPr>
        <a:xfrm rot="5400000">
          <a:off x="7573215" y="1136717"/>
          <a:ext cx="1294010" cy="21532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498D9-A6EB-4FD8-836A-7C3224A9F009}">
      <dsp:nvSpPr>
        <dsp:cNvPr id="0" name=""/>
        <dsp:cNvSpPr/>
      </dsp:nvSpPr>
      <dsp:spPr>
        <a:xfrm>
          <a:off x="7357213" y="1780061"/>
          <a:ext cx="1943924" cy="170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умение работы с текстами физического содержания</a:t>
          </a:r>
          <a:endParaRPr lang="ru-RU" sz="1500" kern="1200" dirty="0"/>
        </a:p>
      </dsp:txBody>
      <dsp:txXfrm>
        <a:off x="7357213" y="1780061"/>
        <a:ext cx="1943924" cy="1703963"/>
      </dsp:txXfrm>
    </dsp:sp>
    <dsp:sp modelId="{4CE3E733-680B-4778-83EB-E10B8ACE39AF}">
      <dsp:nvSpPr>
        <dsp:cNvPr id="0" name=""/>
        <dsp:cNvSpPr/>
      </dsp:nvSpPr>
      <dsp:spPr>
        <a:xfrm>
          <a:off x="8934359" y="978196"/>
          <a:ext cx="366778" cy="3667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32177-B31A-49A4-BEFD-F16457C0DECB}">
      <dsp:nvSpPr>
        <dsp:cNvPr id="0" name=""/>
        <dsp:cNvSpPr/>
      </dsp:nvSpPr>
      <dsp:spPr>
        <a:xfrm rot="5400000">
          <a:off x="9952958" y="547848"/>
          <a:ext cx="1294010" cy="21532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01BB1-436E-4605-B0C6-18C805F71664}">
      <dsp:nvSpPr>
        <dsp:cNvPr id="0" name=""/>
        <dsp:cNvSpPr/>
      </dsp:nvSpPr>
      <dsp:spPr>
        <a:xfrm>
          <a:off x="9736956" y="1191192"/>
          <a:ext cx="1943924" cy="170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умение решать расчётные задачи и применять полученные знания для объяснения физических явлений и процессов</a:t>
          </a:r>
          <a:endParaRPr lang="ru-RU" sz="1500" kern="1200" dirty="0"/>
        </a:p>
      </dsp:txBody>
      <dsp:txXfrm>
        <a:off x="9736956" y="1191192"/>
        <a:ext cx="1943924" cy="170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073" y="304495"/>
            <a:ext cx="8859520" cy="192786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065" marR="5080" algn="ctr">
              <a:lnSpc>
                <a:spcPts val="4610"/>
              </a:lnSpc>
              <a:spcBef>
                <a:spcPts val="1215"/>
              </a:spcBef>
            </a:pPr>
            <a:r>
              <a:rPr sz="4800" dirty="0">
                <a:solidFill>
                  <a:srgbClr val="A42C36"/>
                </a:solidFill>
              </a:rPr>
              <a:t>Подготовка к оценочным процедурам: ВПР, ОГЭ: структура, методика подготовки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951605"/>
            <a:ext cx="12216765" cy="28644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89405" y="2686050"/>
            <a:ext cx="9535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/>
              <a:t>Некрылова Елена Евгениевна</a:t>
            </a:r>
          </a:p>
          <a:p>
            <a:pPr algn="r"/>
            <a:r>
              <a:rPr lang="ru-RU" altLang="en-US"/>
              <a:t>учитель физики ГБОУ СОШ с. Герасимовка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10972800" cy="582613"/>
          </a:xfrm>
        </p:spPr>
        <p:txBody>
          <a:bodyPr/>
          <a:lstStyle/>
          <a:p>
            <a:pPr algn="ctr"/>
            <a:r>
              <a:rPr lang="ru-RU" dirty="0"/>
              <a:t>Кодификатор проверяемых элементов содержания и требований к уровню подготовки обучающихся 7 классов по учебному предмету «Физика» (базовый уровень)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373"/>
          <a:stretch/>
        </p:blipFill>
        <p:spPr>
          <a:xfrm>
            <a:off x="838200" y="2590800"/>
            <a:ext cx="6286500" cy="1914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61722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предметным и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результатам (из ООП ООО)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6267450" cy="447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61150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Соотнесение </a:t>
            </a:r>
            <a:r>
              <a:rPr lang="ru-RU" dirty="0" smtClean="0"/>
              <a:t>КЭС и КТ ВПР </a:t>
            </a:r>
            <a:r>
              <a:rPr lang="ru-RU" dirty="0" smtClean="0"/>
              <a:t>с темами в КТП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1049472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таблицы к каждой задаче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7713736"/>
                  </p:ext>
                </p:extLst>
              </p:nvPr>
            </p:nvGraphicFramePr>
            <p:xfrm>
              <a:off x="609600" y="1431217"/>
              <a:ext cx="9334500" cy="3248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900"/>
                    <a:gridCol w="1866900"/>
                    <a:gridCol w="1866900"/>
                    <a:gridCol w="1866900"/>
                    <a:gridCol w="1866900"/>
                  </a:tblGrid>
                  <a:tr h="173251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151594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Взаимодействие тел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плотность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Кг/м</a:t>
                          </a:r>
                          <a:r>
                            <a:rPr lang="ru-RU" baseline="30000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Весы. мензурка,</a:t>
                          </a:r>
                          <a:r>
                            <a:rPr lang="ru-RU" baseline="0" dirty="0" smtClean="0"/>
                            <a:t> линейка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800" dirty="0" smtClean="0"/>
                            <a:t>ρ</a:t>
                          </a:r>
                          <a:r>
                            <a:rPr lang="ru-RU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7713736"/>
                  </p:ext>
                </p:extLst>
              </p:nvPr>
            </p:nvGraphicFramePr>
            <p:xfrm>
              <a:off x="609600" y="1431217"/>
              <a:ext cx="9334500" cy="3248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900"/>
                    <a:gridCol w="1866900"/>
                    <a:gridCol w="1866900"/>
                    <a:gridCol w="1866900"/>
                    <a:gridCol w="1866900"/>
                  </a:tblGrid>
                  <a:tr h="173251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151594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Взаимодействие тел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плотность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Кг/м</a:t>
                          </a:r>
                          <a:r>
                            <a:rPr lang="ru-RU" baseline="30000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Весы. мензурка,</a:t>
                          </a:r>
                          <a:r>
                            <a:rPr lang="ru-RU" baseline="0" dirty="0" smtClean="0"/>
                            <a:t> линейка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307" t="-114859" r="-1307" b="-8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401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2400" y="228600"/>
            <a:ext cx="921173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2400" dirty="0" err="1" smtClean="0"/>
              <a:t>Задание</a:t>
            </a:r>
            <a:r>
              <a:rPr lang="ru-RU" sz="2400" spc="-30" dirty="0"/>
              <a:t> </a:t>
            </a:r>
            <a:r>
              <a:rPr lang="ru-RU" sz="2400" spc="-30" dirty="0" smtClean="0"/>
              <a:t>1</a:t>
            </a:r>
            <a:endParaRPr spc="-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6172200" cy="2702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88430"/>
            <a:ext cx="9325878" cy="19516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213158"/>
                  </p:ext>
                </p:extLst>
              </p:nvPr>
            </p:nvGraphicFramePr>
            <p:xfrm>
              <a:off x="6582833" y="611397"/>
              <a:ext cx="5562600" cy="4287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2520"/>
                    <a:gridCol w="1112520"/>
                    <a:gridCol w="1112520"/>
                    <a:gridCol w="1112520"/>
                    <a:gridCol w="111252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взаимодействие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плотность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Кг/м</a:t>
                          </a:r>
                          <a:r>
                            <a:rPr lang="ru-RU" sz="1200" baseline="30000" dirty="0" smtClean="0"/>
                            <a:t>3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Весы. мензурка,</a:t>
                          </a:r>
                          <a:r>
                            <a:rPr lang="ru-RU" sz="1200" baseline="0" dirty="0" smtClean="0"/>
                            <a:t> линейка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ρ</a:t>
                          </a:r>
                          <a:r>
                            <a:rPr lang="ru-RU" sz="200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объем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</a:t>
                          </a:r>
                          <a:r>
                            <a:rPr lang="ru-RU" sz="1200" baseline="30000" dirty="0" smtClean="0"/>
                            <a:t>3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Мензурка, линейка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V</a:t>
                          </a:r>
                          <a:r>
                            <a:rPr lang="ru-RU" sz="140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l-GR" sz="1400" dirty="0" smtClean="0"/>
                                    <m:t>ρ</m:t>
                                  </m:r>
                                </m:den>
                              </m:f>
                            </m:oMath>
                          </a14:m>
                          <a:endParaRPr lang="ru-RU" sz="1400" dirty="0"/>
                        </a:p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масса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кг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весы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/>
                                  <m:t>V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213158"/>
                  </p:ext>
                </p:extLst>
              </p:nvPr>
            </p:nvGraphicFramePr>
            <p:xfrm>
              <a:off x="6582833" y="611397"/>
              <a:ext cx="5562600" cy="4287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2520"/>
                    <a:gridCol w="1112520"/>
                    <a:gridCol w="1112520"/>
                    <a:gridCol w="1112520"/>
                    <a:gridCol w="1112520"/>
                  </a:tblGrid>
                  <a:tr h="26517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взаимодействие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плотность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Кг/м</a:t>
                          </a:r>
                          <a:r>
                            <a:rPr lang="ru-RU" sz="1200" baseline="30000" dirty="0" smtClean="0"/>
                            <a:t>3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Весы. мензурка,</a:t>
                          </a:r>
                          <a:r>
                            <a:rPr lang="ru-RU" sz="1200" baseline="0" dirty="0" smtClean="0"/>
                            <a:t> линейка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411321" r="-2186" b="-155660"/>
                          </a:stretch>
                        </a:blipFill>
                      </a:tcPr>
                    </a:tc>
                  </a:tr>
                  <a:tr h="624459"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объем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</a:t>
                          </a:r>
                          <a:r>
                            <a:rPr lang="ru-RU" sz="1200" baseline="30000" dirty="0" smtClean="0"/>
                            <a:t>3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Мензурка, линейка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531373" r="-2186" b="-6176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масса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кг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весы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1055738" r="-2186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972800" cy="582613"/>
          </a:xfrm>
        </p:spPr>
        <p:txBody>
          <a:bodyPr/>
          <a:lstStyle/>
          <a:p>
            <a:r>
              <a:rPr lang="ru-RU" sz="1800" dirty="0" smtClean="0"/>
              <a:t>Задание 2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658813"/>
            <a:ext cx="6010275" cy="1971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676913"/>
                  </p:ext>
                </p:extLst>
              </p:nvPr>
            </p:nvGraphicFramePr>
            <p:xfrm>
              <a:off x="6582833" y="611397"/>
              <a:ext cx="5562600" cy="4022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2520"/>
                    <a:gridCol w="1112520"/>
                    <a:gridCol w="1112520"/>
                    <a:gridCol w="1112520"/>
                    <a:gridCol w="111252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Механическое движение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путь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скорость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м/с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время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с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676913"/>
                  </p:ext>
                </p:extLst>
              </p:nvPr>
            </p:nvGraphicFramePr>
            <p:xfrm>
              <a:off x="6582833" y="611397"/>
              <a:ext cx="5562600" cy="4022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2520"/>
                    <a:gridCol w="1112520"/>
                    <a:gridCol w="1112520"/>
                    <a:gridCol w="1112520"/>
                    <a:gridCol w="1112520"/>
                  </a:tblGrid>
                  <a:tr h="265176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Механическое движение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путь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582667" r="-2186" b="-202667"/>
                          </a:stretch>
                        </a:blipFill>
                      </a:tcPr>
                    </a:tc>
                  </a:tr>
                  <a:tr h="456756"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скорость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м/с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682667" r="-2186" b="-102667"/>
                          </a:stretch>
                        </a:blipFill>
                      </a:tcPr>
                    </a:tc>
                  </a:tr>
                  <a:tr h="456756">
                    <a:tc>
                      <a:txBody>
                        <a:bodyPr/>
                        <a:lstStyle/>
                        <a:p>
                          <a:endParaRPr lang="ru-RU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время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/>
                            <a:t>с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782667" r="-2186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2661864"/>
            <a:ext cx="61531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972800" cy="582613"/>
          </a:xfrm>
        </p:spPr>
        <p:txBody>
          <a:bodyPr/>
          <a:lstStyle/>
          <a:p>
            <a:r>
              <a:rPr lang="ru-RU" sz="1800" dirty="0" smtClean="0"/>
              <a:t>Задание </a:t>
            </a:r>
            <a:r>
              <a:rPr lang="en-US" sz="1800" dirty="0" smtClean="0"/>
              <a:t>3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254987"/>
              </p:ext>
            </p:extLst>
          </p:nvPr>
        </p:nvGraphicFramePr>
        <p:xfrm>
          <a:off x="6582833" y="611397"/>
          <a:ext cx="5562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  <a:gridCol w="1112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Физическое явление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Единицы измерения физической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Прибор для измерения</a:t>
                      </a:r>
                      <a:r>
                        <a:rPr lang="ru-RU" sz="1400" baseline="0" dirty="0" smtClean="0"/>
                        <a:t> физической величины/ для косвенных измерений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законы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Гравитационное</a:t>
                      </a:r>
                      <a:r>
                        <a:rPr lang="ru-RU" sz="1200" baseline="0" dirty="0" smtClean="0"/>
                        <a:t> взаимодействие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Ускорение свободного падения, </a:t>
                      </a:r>
                      <a:r>
                        <a:rPr lang="en-US" sz="1200" dirty="0" smtClean="0"/>
                        <a:t>g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м/с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 тяжести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F</a:t>
                      </a:r>
                      <a:r>
                        <a:rPr lang="ru-RU" sz="1200" baseline="-25000" dirty="0" smtClean="0"/>
                        <a:t>тяж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F</a:t>
                      </a:r>
                      <a:r>
                        <a:rPr lang="ru-RU" sz="1400" baseline="-25000" dirty="0" smtClean="0"/>
                        <a:t>тяж=</a:t>
                      </a:r>
                      <a:r>
                        <a:rPr lang="en-US" sz="1400" baseline="-25000" dirty="0" smtClean="0"/>
                        <a:t>mg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" y="914400"/>
            <a:ext cx="6029325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87" y="2895600"/>
            <a:ext cx="6953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972800" cy="582613"/>
          </a:xfrm>
        </p:spPr>
        <p:txBody>
          <a:bodyPr/>
          <a:lstStyle/>
          <a:p>
            <a:r>
              <a:rPr lang="ru-RU" sz="1800" dirty="0" smtClean="0"/>
              <a:t>Задание </a:t>
            </a:r>
            <a:r>
              <a:rPr lang="en-US" sz="1800" dirty="0" smtClean="0"/>
              <a:t>4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64289"/>
              </p:ext>
            </p:extLst>
          </p:nvPr>
        </p:nvGraphicFramePr>
        <p:xfrm>
          <a:off x="6582833" y="611397"/>
          <a:ext cx="5562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  <a:gridCol w="1112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Физическое явление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Единицы измерения физической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Прибор для измерения</a:t>
                      </a:r>
                      <a:r>
                        <a:rPr lang="ru-RU" sz="1400" baseline="0" dirty="0" smtClean="0"/>
                        <a:t> физической величины/ для косвенных измерений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законы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Взаимодействие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Выталкивающая сила, </a:t>
                      </a: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A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A</a:t>
                      </a:r>
                      <a:r>
                        <a:rPr lang="ru-RU" sz="1200" baseline="0" dirty="0" smtClean="0"/>
                        <a:t>=</a:t>
                      </a:r>
                      <a:r>
                        <a:rPr lang="el-GR" sz="1200" baseline="0" dirty="0" smtClean="0"/>
                        <a:t>ρ</a:t>
                      </a:r>
                      <a:r>
                        <a:rPr lang="en-US" sz="1200" baseline="0" dirty="0" err="1" smtClean="0"/>
                        <a:t>gV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плотность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кг/м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V=</a:t>
                      </a:r>
                      <a:r>
                        <a:rPr lang="en-US" sz="1400" dirty="0" err="1" smtClean="0"/>
                        <a:t>Sh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" y="649848"/>
            <a:ext cx="6029325" cy="2114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9" y="4876800"/>
            <a:ext cx="109013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9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972800" cy="582613"/>
          </a:xfrm>
        </p:spPr>
        <p:txBody>
          <a:bodyPr/>
          <a:lstStyle/>
          <a:p>
            <a:r>
              <a:rPr lang="ru-RU" sz="1800" dirty="0" smtClean="0"/>
              <a:t>Задание </a:t>
            </a:r>
            <a:r>
              <a:rPr lang="en-US" sz="1800" dirty="0" smtClean="0"/>
              <a:t>4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64289"/>
              </p:ext>
            </p:extLst>
          </p:nvPr>
        </p:nvGraphicFramePr>
        <p:xfrm>
          <a:off x="6582833" y="611397"/>
          <a:ext cx="5562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  <a:gridCol w="1112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Физическое явление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Единицы измерения физической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Прибор для измерения</a:t>
                      </a:r>
                      <a:r>
                        <a:rPr lang="ru-RU" sz="1400" baseline="0" dirty="0" smtClean="0"/>
                        <a:t> физической величины/ для косвенных измерений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законы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Взаимодействие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Выталкивающая сила, </a:t>
                      </a: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A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A</a:t>
                      </a:r>
                      <a:r>
                        <a:rPr lang="ru-RU" sz="1200" baseline="0" dirty="0" smtClean="0"/>
                        <a:t>=</a:t>
                      </a:r>
                      <a:r>
                        <a:rPr lang="el-GR" sz="1200" baseline="0" dirty="0" smtClean="0"/>
                        <a:t>ρ</a:t>
                      </a:r>
                      <a:r>
                        <a:rPr lang="en-US" sz="1200" baseline="0" dirty="0" err="1" smtClean="0"/>
                        <a:t>gV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плотность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кг/м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V=</a:t>
                      </a:r>
                      <a:r>
                        <a:rPr lang="en-US" sz="1400" dirty="0" err="1" smtClean="0"/>
                        <a:t>Sh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" y="649848"/>
            <a:ext cx="6029325" cy="2114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9" y="4876800"/>
            <a:ext cx="109013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972800" cy="582613"/>
          </a:xfrm>
        </p:spPr>
        <p:txBody>
          <a:bodyPr/>
          <a:lstStyle/>
          <a:p>
            <a:r>
              <a:rPr lang="ru-RU" sz="1800" dirty="0" smtClean="0"/>
              <a:t>Задание 5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64289"/>
              </p:ext>
            </p:extLst>
          </p:nvPr>
        </p:nvGraphicFramePr>
        <p:xfrm>
          <a:off x="6582833" y="611397"/>
          <a:ext cx="5562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  <a:gridCol w="1112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Физическое явление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Единицы измерения физической величины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Прибор для измерения</a:t>
                      </a:r>
                      <a:r>
                        <a:rPr lang="ru-RU" sz="1400" baseline="0" dirty="0" smtClean="0"/>
                        <a:t> физической величины/ для косвенных измерений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Физические законы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Взаимодействие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Выталкивающая сила, </a:t>
                      </a: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A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A</a:t>
                      </a:r>
                      <a:r>
                        <a:rPr lang="ru-RU" sz="1200" baseline="0" dirty="0" smtClean="0"/>
                        <a:t>=</a:t>
                      </a:r>
                      <a:r>
                        <a:rPr lang="el-GR" sz="1200" baseline="0" dirty="0" smtClean="0"/>
                        <a:t>ρ</a:t>
                      </a:r>
                      <a:r>
                        <a:rPr lang="en-US" sz="1200" baseline="0" dirty="0" err="1" smtClean="0"/>
                        <a:t>gV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плотность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кг/м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V=</a:t>
                      </a:r>
                      <a:r>
                        <a:rPr lang="en-US" sz="1400" dirty="0" err="1" smtClean="0"/>
                        <a:t>Sh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" y="649848"/>
            <a:ext cx="6029325" cy="2114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9" y="4876800"/>
            <a:ext cx="109013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657"/>
            <a:ext cx="9660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42C36"/>
                </a:solidFill>
              </a:rPr>
              <a:t>Основные</a:t>
            </a:r>
            <a:r>
              <a:rPr sz="3600" spc="-145" dirty="0">
                <a:solidFill>
                  <a:srgbClr val="A42C36"/>
                </a:solidFill>
              </a:rPr>
              <a:t> </a:t>
            </a:r>
            <a:r>
              <a:rPr sz="3600" dirty="0">
                <a:solidFill>
                  <a:srgbClr val="A42C36"/>
                </a:solidFill>
              </a:rPr>
              <a:t>проблемы:</a:t>
            </a:r>
            <a:r>
              <a:rPr sz="3600" spc="-150" dirty="0">
                <a:solidFill>
                  <a:srgbClr val="A42C36"/>
                </a:solidFill>
              </a:rPr>
              <a:t> </a:t>
            </a:r>
            <a:r>
              <a:rPr sz="3600" dirty="0">
                <a:solidFill>
                  <a:srgbClr val="A42C36"/>
                </a:solidFill>
              </a:rPr>
              <a:t>читательская</a:t>
            </a:r>
            <a:r>
              <a:rPr sz="3600" spc="-155" dirty="0">
                <a:solidFill>
                  <a:srgbClr val="A42C36"/>
                </a:solidFill>
              </a:rPr>
              <a:t> </a:t>
            </a:r>
            <a:r>
              <a:rPr sz="3600" spc="-10" dirty="0">
                <a:solidFill>
                  <a:srgbClr val="A42C36"/>
                </a:solidFill>
              </a:rPr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8003540" cy="1560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30" indent="-2273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Работать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с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объемными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текстами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Работать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с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несколькими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источниками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информации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Применять</a:t>
            </a:r>
            <a:r>
              <a:rPr sz="2800" spc="-1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критическое</a:t>
            </a:r>
            <a:r>
              <a:rPr sz="2800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мышление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5360" y="2454910"/>
            <a:ext cx="94443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600" b="1" spc="-25" dirty="0" smtClean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ОГЭ </a:t>
            </a:r>
            <a:r>
              <a:rPr lang="ru-RU" altLang="" sz="9600" b="1" spc="-25" dirty="0" smtClean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lang="ru-RU" altLang="" sz="9600" b="1" spc="-2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физике</a:t>
            </a:r>
          </a:p>
        </p:txBody>
      </p:sp>
    </p:spTree>
    <p:extLst>
      <p:ext uri="{BB962C8B-B14F-4D97-AF65-F5344CB8AC3E}">
        <p14:creationId xmlns:p14="http://schemas.microsoft.com/office/powerpoint/2010/main" val="145333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Назначение </a:t>
            </a:r>
            <a:r>
              <a:rPr lang="ru-RU" altLang="en-US" dirty="0" smtClean="0"/>
              <a:t>ОГЭ </a:t>
            </a:r>
            <a:r>
              <a:rPr lang="ru-RU" altLang="en-US" dirty="0"/>
              <a:t>по физике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9075138"/>
              </p:ext>
            </p:extLst>
          </p:nvPr>
        </p:nvGraphicFramePr>
        <p:xfrm>
          <a:off x="2032000" y="137160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000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Назначение КИМ </a:t>
            </a:r>
            <a:r>
              <a:rPr lang="ru-RU" altLang="en-US" dirty="0" smtClean="0"/>
              <a:t>ОГЭ </a:t>
            </a:r>
            <a:r>
              <a:rPr lang="ru-RU" altLang="en-US" dirty="0"/>
              <a:t>по физике</a:t>
            </a:r>
          </a:p>
        </p:txBody>
      </p:sp>
      <p:graphicFrame>
        <p:nvGraphicFramePr>
          <p:cNvPr id="2" name="Diagram 1" descr="овладение" title="о"/>
          <p:cNvGraphicFramePr/>
          <p:nvPr>
            <p:extLst>
              <p:ext uri="{D42A27DB-BD31-4B8C-83A1-F6EECF244321}">
                <p14:modId xmlns:p14="http://schemas.microsoft.com/office/powerpoint/2010/main" val="3442034085"/>
              </p:ext>
            </p:extLst>
          </p:nvPr>
        </p:nvGraphicFramePr>
        <p:xfrm>
          <a:off x="304800" y="629920"/>
          <a:ext cx="11685270" cy="622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00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Структура </a:t>
            </a:r>
            <a:r>
              <a:rPr lang="ru-RU" altLang="en-US" dirty="0" smtClean="0"/>
              <a:t>ОГЭ </a:t>
            </a:r>
            <a:r>
              <a:rPr lang="ru-RU" altLang="en-US" dirty="0"/>
              <a:t>по </a:t>
            </a:r>
            <a:r>
              <a:rPr lang="ru-RU" altLang="en-US" dirty="0" smtClean="0"/>
              <a:t>физике</a:t>
            </a:r>
            <a:br>
              <a:rPr lang="ru-RU" altLang="en-US" dirty="0" smtClean="0"/>
            </a:br>
            <a:endParaRPr lang="ru-RU" altLang="en-US" dirty="0"/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731851212"/>
              </p:ext>
            </p:extLst>
          </p:nvPr>
        </p:nvGraphicFramePr>
        <p:xfrm>
          <a:off x="2514600" y="609600"/>
          <a:ext cx="762000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22 задания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3,5,15 – с выбором ответа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6,7,8,9,10,11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- с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кратким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ответом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1,2,12,13 – на установление соответствия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14,16 – на</a:t>
                      </a:r>
                      <a:r>
                        <a:rPr lang="ru-RU" altLang="en-US" sz="2400" baseline="0" dirty="0" smtClean="0">
                          <a:solidFill>
                            <a:schemeClr val="tx1"/>
                          </a:solidFill>
                        </a:rPr>
                        <a:t> множественный выбор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4 – на вставку слов в текст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17 – экспериментальное задание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18-22 – с развернутым ответом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1,2,3,4,5,6,7,8,9,10,11,12,13,15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- базовый уровень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14,16,18,19,20-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повышенный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17,21,22 – высокий уровень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«2»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0-10 баллов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«3»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11-22 балла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«4»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23-34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«5»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35-45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7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Структура </a:t>
            </a:r>
            <a:r>
              <a:rPr lang="ru-RU" altLang="en-US" dirty="0" smtClean="0"/>
              <a:t>ОГЭ </a:t>
            </a:r>
            <a:r>
              <a:rPr lang="ru-RU" altLang="en-US" dirty="0"/>
              <a:t>по </a:t>
            </a:r>
            <a:r>
              <a:rPr lang="ru-RU" altLang="en-US" dirty="0" smtClean="0"/>
              <a:t>физике</a:t>
            </a:r>
            <a:br>
              <a:rPr lang="ru-RU" altLang="en-US" dirty="0" smtClean="0"/>
            </a:br>
            <a:endParaRPr lang="ru-RU" altLang="en-US" dirty="0"/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4128681217"/>
              </p:ext>
            </p:extLst>
          </p:nvPr>
        </p:nvGraphicFramePr>
        <p:xfrm>
          <a:off x="304800" y="609600"/>
          <a:ext cx="76200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22 задания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3,5,15 – с выбором ответа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6,7,8,9,10,11 </a:t>
                      </a: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- с </a:t>
                      </a: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кратким </a:t>
                      </a: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ответом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1,2,12,13 – на установление соответствия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14,16 – на</a:t>
                      </a:r>
                      <a:r>
                        <a:rPr lang="ru-RU" altLang="en-US" sz="2000" baseline="0" dirty="0" smtClean="0">
                          <a:solidFill>
                            <a:schemeClr val="tx1"/>
                          </a:solidFill>
                        </a:rPr>
                        <a:t> множественный выбор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4 – на вставку слов в текст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17 – экспериментальное задание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18-22 – с развернутым ответом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1,2,3,4,5,6,7,8,9,10,11,12,13,15 </a:t>
                      </a: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- базовый уровень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14,16,18,19,20- </a:t>
                      </a: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повышенный </a:t>
                      </a: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17,21,22 – высокий уровень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«2» - </a:t>
                      </a: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0-10 баллов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«3» - </a:t>
                      </a: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11-22 балла</a:t>
                      </a:r>
                      <a:endParaRPr lang="ru-RU" alt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«4» - </a:t>
                      </a: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23-34 </a:t>
                      </a: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«5» - </a:t>
                      </a: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</a:rPr>
                        <a:t>35-45 </a:t>
                      </a:r>
                      <a:r>
                        <a:rPr lang="ru-RU" altLang="en-US" sz="20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905000"/>
            <a:ext cx="4280452" cy="144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65" y="3352800"/>
            <a:ext cx="417260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5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8390"/>
          <a:stretch/>
        </p:blipFill>
        <p:spPr>
          <a:xfrm>
            <a:off x="0" y="1447800"/>
            <a:ext cx="5886450" cy="3695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85" y="3733800"/>
            <a:ext cx="7550715" cy="30241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Кодификатор элементов содержания по физике </a:t>
            </a:r>
            <a:br>
              <a:rPr lang="ru-RU" dirty="0" smtClean="0"/>
            </a:br>
            <a:r>
              <a:rPr lang="ru-RU" dirty="0" smtClean="0"/>
              <a:t>(разделен по годам обучения)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784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Соотнесение </a:t>
            </a:r>
            <a:r>
              <a:rPr lang="ru-RU" dirty="0" smtClean="0"/>
              <a:t>КЭС и КТ ОГЭ </a:t>
            </a:r>
            <a:r>
              <a:rPr lang="ru-RU" dirty="0" smtClean="0"/>
              <a:t>с темами в КТП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1049472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таблицы к каждой задаче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609600" y="1431217"/>
              <a:ext cx="9334500" cy="3248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900"/>
                    <a:gridCol w="1866900"/>
                    <a:gridCol w="1866900"/>
                    <a:gridCol w="1866900"/>
                    <a:gridCol w="1866900"/>
                  </a:tblGrid>
                  <a:tr h="173251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151594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Взаимодействие тел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плотность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Кг/м</a:t>
                          </a:r>
                          <a:r>
                            <a:rPr lang="ru-RU" baseline="30000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Весы. мензурка,</a:t>
                          </a:r>
                          <a:r>
                            <a:rPr lang="ru-RU" baseline="0" dirty="0" smtClean="0"/>
                            <a:t> линейка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800" dirty="0" smtClean="0"/>
                            <a:t>ρ</a:t>
                          </a:r>
                          <a:r>
                            <a:rPr lang="ru-RU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609600" y="1431217"/>
              <a:ext cx="9334500" cy="3248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900"/>
                    <a:gridCol w="1866900"/>
                    <a:gridCol w="1866900"/>
                    <a:gridCol w="1866900"/>
                    <a:gridCol w="1866900"/>
                  </a:tblGrid>
                  <a:tr h="173251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Физическое явление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Единицы измерения физической величины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Прибор для измерения</a:t>
                          </a:r>
                          <a:r>
                            <a:rPr lang="ru-RU" sz="1400" baseline="0" dirty="0" smtClean="0"/>
                            <a:t> физической величины/ для косвенных измерений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/>
                            <a:t>Физические законы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151594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Взаимодействие тел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плотность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Кг/м</a:t>
                          </a:r>
                          <a:r>
                            <a:rPr lang="ru-RU" baseline="30000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Весы. мензурка,</a:t>
                          </a:r>
                          <a:r>
                            <a:rPr lang="ru-RU" baseline="0" dirty="0" smtClean="0"/>
                            <a:t> линейка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307" t="-114859" r="-1307" b="-8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193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696" y="806577"/>
            <a:ext cx="4828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Распознавать</a:t>
            </a:r>
            <a:r>
              <a:rPr sz="1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проявление</a:t>
            </a:r>
            <a:r>
              <a:rPr sz="1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изученных</a:t>
            </a:r>
            <a:r>
              <a:rPr sz="1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физических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явлений,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выделяя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их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существенные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свойства/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признаки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КИМ</a:t>
            </a:r>
            <a:r>
              <a:rPr sz="4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spc="-2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ОГЭ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907" y="2558389"/>
            <a:ext cx="10916412" cy="391655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696" y="806577"/>
            <a:ext cx="4828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Распознавать</a:t>
            </a:r>
            <a:r>
              <a:rPr sz="1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проявление</a:t>
            </a:r>
            <a:r>
              <a:rPr sz="1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изученных</a:t>
            </a:r>
            <a:r>
              <a:rPr sz="1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физических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явлений,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выделяя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их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существенные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свойства/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признаки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КИМ</a:t>
            </a:r>
            <a:r>
              <a:rPr sz="4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spc="-2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ОГЭ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136" y="1711947"/>
            <a:ext cx="8918956" cy="4849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51" y="684657"/>
            <a:ext cx="11198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42C36"/>
                </a:solidFill>
              </a:rPr>
              <a:t>Основные</a:t>
            </a:r>
            <a:r>
              <a:rPr sz="3600" spc="-80" dirty="0">
                <a:solidFill>
                  <a:srgbClr val="A42C36"/>
                </a:solidFill>
              </a:rPr>
              <a:t> </a:t>
            </a:r>
            <a:r>
              <a:rPr sz="3600" spc="-10" dirty="0">
                <a:solidFill>
                  <a:srgbClr val="A42C36"/>
                </a:solidFill>
              </a:rPr>
              <a:t>проблемы:</a:t>
            </a:r>
            <a:r>
              <a:rPr sz="3600" spc="-90" dirty="0">
                <a:solidFill>
                  <a:srgbClr val="A42C36"/>
                </a:solidFill>
              </a:rPr>
              <a:t> </a:t>
            </a:r>
            <a:r>
              <a:rPr sz="3600" spc="-10" dirty="0">
                <a:solidFill>
                  <a:srgbClr val="A42C36"/>
                </a:solidFill>
              </a:rPr>
              <a:t>естественно-</a:t>
            </a:r>
            <a:r>
              <a:rPr sz="3600" dirty="0">
                <a:solidFill>
                  <a:srgbClr val="A42C36"/>
                </a:solidFill>
              </a:rPr>
              <a:t>научная</a:t>
            </a:r>
            <a:r>
              <a:rPr sz="3600" spc="-114" dirty="0">
                <a:solidFill>
                  <a:srgbClr val="A42C36"/>
                </a:solidFill>
              </a:rPr>
              <a:t> </a:t>
            </a:r>
            <a:r>
              <a:rPr sz="3600" spc="-10" dirty="0">
                <a:solidFill>
                  <a:srgbClr val="A42C36"/>
                </a:solidFill>
              </a:rPr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5504180" cy="1560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30" indent="-2273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Умение</a:t>
            </a:r>
            <a:r>
              <a:rPr sz="2800" spc="-1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интерпретировать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данные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Умение</a:t>
            </a:r>
            <a:r>
              <a:rPr sz="280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формулировать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гипотезы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Исследовательские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компетенции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9773" y="2263902"/>
            <a:ext cx="4717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Распознавать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явление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его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определению,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описанию,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характерным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признакам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основе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опытов,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демонстрирующих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данное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физическое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явление.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Различать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данного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явления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2377440" algn="just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основные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свойства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или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условия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его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протекания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042" rIns="0" bIns="0" rtlCol="0">
            <a:spAutoFit/>
          </a:bodyPr>
          <a:lstStyle/>
          <a:p>
            <a:pPr marL="70656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C36"/>
                </a:solidFill>
              </a:rPr>
              <a:t>КИМ</a:t>
            </a:r>
            <a:r>
              <a:rPr spc="-10" dirty="0">
                <a:solidFill>
                  <a:srgbClr val="A42C36"/>
                </a:solidFill>
              </a:rPr>
              <a:t> </a:t>
            </a:r>
            <a:r>
              <a:rPr spc="-25" dirty="0">
                <a:solidFill>
                  <a:srgbClr val="A42C36"/>
                </a:solidFill>
              </a:rPr>
              <a:t>ОГЭ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64" y="159219"/>
            <a:ext cx="5219700" cy="639127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384" y="454913"/>
            <a:ext cx="2398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Calibri Light" panose="020F0302020204030204"/>
                <a:cs typeface="Calibri Light" panose="020F0302020204030204"/>
              </a:rPr>
              <a:t>Задание</a:t>
            </a:r>
            <a:r>
              <a:rPr b="0" spc="-30" dirty="0">
                <a:solidFill>
                  <a:srgbClr val="00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50" dirty="0">
                <a:solidFill>
                  <a:srgbClr val="000000"/>
                </a:solidFill>
                <a:latin typeface="Calibri Light" panose="020F0302020204030204"/>
                <a:cs typeface="Calibri Light" panose="020F0302020204030204"/>
              </a:rPr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396" y="1497330"/>
            <a:ext cx="10342880" cy="4734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387350" indent="339725">
              <a:lnSpc>
                <a:spcPct val="80000"/>
              </a:lnSpc>
              <a:spcBef>
                <a:spcPts val="725"/>
              </a:spcBef>
              <a:buAutoNum type="arabicParenR"/>
              <a:tabLst>
                <a:tab pos="352425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Внимательно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прочитать</a:t>
            </a:r>
            <a:r>
              <a:rPr sz="26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текст,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рассмотреть</a:t>
            </a:r>
            <a:r>
              <a:rPr sz="26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рисунки</a:t>
            </a:r>
            <a:r>
              <a:rPr sz="26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и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понять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общий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смысл</a:t>
            </a:r>
            <a:r>
              <a:rPr sz="26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текста,</a:t>
            </a:r>
            <a:r>
              <a:rPr sz="26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суть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того</a:t>
            </a:r>
            <a:r>
              <a:rPr sz="26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опыта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26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процесса,</a:t>
            </a:r>
            <a:r>
              <a:rPr sz="26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который</a:t>
            </a:r>
            <a:r>
              <a:rPr sz="26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описывается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в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95"/>
              </a:lnSpc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тексте.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2700" marR="374015" indent="340360">
              <a:lnSpc>
                <a:spcPts val="2500"/>
              </a:lnSpc>
              <a:spcBef>
                <a:spcPts val="975"/>
              </a:spcBef>
              <a:buAutoNum type="arabicParenR" startAt="2"/>
              <a:tabLst>
                <a:tab pos="35306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Прочитать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все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слова,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которые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предлагаются</a:t>
            </a:r>
            <a:r>
              <a:rPr sz="26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вставки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текст.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Как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правило,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одного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пропуска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предлагается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два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альтернативных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варианта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слов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словосочетаний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(кроме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слов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«уменьшается»,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2700" marR="10160">
              <a:lnSpc>
                <a:spcPct val="80000"/>
              </a:lnSpc>
              <a:spcBef>
                <a:spcPts val="15"/>
              </a:spcBef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«увеличивается»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и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«не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изменяется»,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которые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могут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относиться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к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разным пропускам).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2700" marR="5080" indent="340360">
              <a:lnSpc>
                <a:spcPts val="2500"/>
              </a:lnSpc>
              <a:spcBef>
                <a:spcPts val="985"/>
              </a:spcBef>
              <a:buAutoNum type="arabicParenR" startAt="3"/>
              <a:tabLst>
                <a:tab pos="35306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Вписать</a:t>
            </a:r>
            <a:r>
              <a:rPr sz="26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нужные</a:t>
            </a:r>
            <a:r>
              <a:rPr sz="26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слова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(вместе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цифрами,</a:t>
            </a:r>
            <a:r>
              <a:rPr sz="26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которыми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они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обозначены)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пропуски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тексте.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12700" marR="342265" indent="340360">
              <a:lnSpc>
                <a:spcPct val="80000"/>
              </a:lnSpc>
              <a:spcBef>
                <a:spcPts val="1015"/>
              </a:spcBef>
              <a:buAutoNum type="arabicParenR" startAt="3"/>
              <a:tabLst>
                <a:tab pos="35306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Прочитать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полученный</a:t>
            </a:r>
            <a:r>
              <a:rPr sz="26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текст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со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вставленными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словами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и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проверить </a:t>
            </a:r>
            <a:r>
              <a:rPr sz="2600" dirty="0">
                <a:latin typeface="Calibri" panose="020F0502020204030204"/>
                <a:cs typeface="Calibri" panose="020F0502020204030204"/>
              </a:rPr>
              <a:t>его</a:t>
            </a:r>
            <a:r>
              <a:rPr sz="2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правильность.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3060" indent="-340360">
              <a:lnSpc>
                <a:spcPct val="100000"/>
              </a:lnSpc>
              <a:spcBef>
                <a:spcPts val="370"/>
              </a:spcBef>
              <a:buAutoNum type="arabicParenR" startAt="3"/>
              <a:tabLst>
                <a:tab pos="35306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Записать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в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таблицу</a:t>
            </a:r>
            <a:r>
              <a:rPr sz="26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цифры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под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соответствующими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буквами.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9065" y="1261617"/>
            <a:ext cx="5161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Вычислять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значение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величины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анализе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явлений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использованием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законов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формул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C36"/>
                </a:solidFill>
              </a:rPr>
              <a:t>КИМ</a:t>
            </a:r>
            <a:r>
              <a:rPr spc="-10" dirty="0">
                <a:solidFill>
                  <a:srgbClr val="A42C36"/>
                </a:solidFill>
              </a:rPr>
              <a:t> </a:t>
            </a:r>
            <a:r>
              <a:rPr spc="-25" dirty="0">
                <a:solidFill>
                  <a:srgbClr val="A42C36"/>
                </a:solidFill>
              </a:rPr>
              <a:t>ОГЭ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925" y="104772"/>
            <a:ext cx="5086350" cy="6648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028570"/>
            <a:ext cx="5067300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9065" y="1261617"/>
            <a:ext cx="5161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Вычислять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значение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величины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анализе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явлений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использованием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законов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формул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C36"/>
                </a:solidFill>
              </a:rPr>
              <a:t>КИМ</a:t>
            </a:r>
            <a:r>
              <a:rPr spc="-10" dirty="0">
                <a:solidFill>
                  <a:srgbClr val="A42C36"/>
                </a:solidFill>
              </a:rPr>
              <a:t> </a:t>
            </a:r>
            <a:r>
              <a:rPr spc="-25" dirty="0">
                <a:solidFill>
                  <a:srgbClr val="A42C36"/>
                </a:solidFill>
              </a:rPr>
              <a:t>ОГЭ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8256" y="2202052"/>
            <a:ext cx="12084050" cy="4656455"/>
            <a:chOff x="108256" y="2202052"/>
            <a:chExt cx="12084050" cy="4656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56" y="2202052"/>
              <a:ext cx="6938009" cy="30720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5954" y="4207762"/>
              <a:ext cx="7226046" cy="26502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9065" y="1261617"/>
            <a:ext cx="4986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Описывать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свойства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тел,</a:t>
            </a:r>
            <a:r>
              <a:rPr sz="1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физические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явления</a:t>
            </a:r>
            <a:r>
              <a:rPr sz="1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процессы,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используя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физические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величины,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физические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законы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принципы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(анализ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графиков,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таблиц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схем)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C36"/>
                </a:solidFill>
              </a:rPr>
              <a:t>КИМ</a:t>
            </a:r>
            <a:r>
              <a:rPr spc="-10" dirty="0">
                <a:solidFill>
                  <a:srgbClr val="A42C36"/>
                </a:solidFill>
              </a:rPr>
              <a:t> </a:t>
            </a:r>
            <a:r>
              <a:rPr spc="-25" dirty="0">
                <a:solidFill>
                  <a:srgbClr val="A42C36"/>
                </a:solidFill>
              </a:rPr>
              <a:t>ОГЭ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651" y="2555176"/>
            <a:ext cx="5440933" cy="39757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343" y="1025740"/>
            <a:ext cx="5029200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9065" y="1261617"/>
            <a:ext cx="51727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Интерпретировать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информацию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физического содержания,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отвечать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вопросы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использованием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явно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неявно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заданной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информации.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15494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Преобразовывать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информацию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из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одной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знаковой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системы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другую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C36"/>
                </a:solidFill>
              </a:rPr>
              <a:t>КИМ</a:t>
            </a:r>
            <a:r>
              <a:rPr spc="-10" dirty="0">
                <a:solidFill>
                  <a:srgbClr val="A42C36"/>
                </a:solidFill>
              </a:rPr>
              <a:t> </a:t>
            </a:r>
            <a:r>
              <a:rPr spc="-25" dirty="0">
                <a:solidFill>
                  <a:srgbClr val="A42C36"/>
                </a:solidFill>
              </a:rPr>
              <a:t>ОГЭ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92" y="271970"/>
            <a:ext cx="4762500" cy="6457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5357" y="2766695"/>
            <a:ext cx="4886325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9065" y="337101"/>
            <a:ext cx="4745355" cy="177355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914400" algn="ctr">
              <a:lnSpc>
                <a:spcPct val="100000"/>
              </a:lnSpc>
              <a:spcBef>
                <a:spcPts val="1520"/>
              </a:spcBef>
            </a:pPr>
            <a:r>
              <a:rPr dirty="0">
                <a:solidFill>
                  <a:srgbClr val="A42C36"/>
                </a:solidFill>
              </a:rPr>
              <a:t>КИМ</a:t>
            </a:r>
            <a:r>
              <a:rPr spc="-10" dirty="0">
                <a:solidFill>
                  <a:srgbClr val="A42C36"/>
                </a:solidFill>
              </a:rPr>
              <a:t> </a:t>
            </a:r>
            <a:r>
              <a:rPr spc="-25" dirty="0">
                <a:solidFill>
                  <a:srgbClr val="A42C36"/>
                </a:solidFill>
              </a:rPr>
              <a:t>ОГЭ</a:t>
            </a: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Применять</a:t>
            </a:r>
            <a:r>
              <a:rPr sz="18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информацию</a:t>
            </a:r>
            <a:r>
              <a:rPr sz="18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18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текста</a:t>
            </a:r>
            <a:r>
              <a:rPr sz="18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18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решении </a:t>
            </a:r>
            <a:r>
              <a:rPr sz="18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учебно-</a:t>
            </a: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познавательных</a:t>
            </a:r>
            <a:r>
              <a:rPr sz="1800" b="0" spc="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0" spc="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учебно-</a:t>
            </a:r>
            <a:r>
              <a:rPr sz="18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практических задач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3822230"/>
            <a:ext cx="4933950" cy="2771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92" y="271970"/>
            <a:ext cx="4762500" cy="6457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2167001"/>
            <a:ext cx="4933950" cy="150533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9065" y="1582292"/>
            <a:ext cx="4700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Объяснять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физические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процессы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свойства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тел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7469" y="516712"/>
            <a:ext cx="224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КИМ</a:t>
            </a:r>
            <a:r>
              <a:rPr sz="4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1" spc="-2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ОГЭ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869" y="2164435"/>
            <a:ext cx="10705465" cy="357517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6696075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57200"/>
            <a:ext cx="215522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9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51" y="684657"/>
            <a:ext cx="1029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42C36"/>
                </a:solidFill>
              </a:rPr>
              <a:t>Основные</a:t>
            </a:r>
            <a:r>
              <a:rPr sz="3600" spc="-125" dirty="0">
                <a:solidFill>
                  <a:srgbClr val="A42C36"/>
                </a:solidFill>
              </a:rPr>
              <a:t> </a:t>
            </a:r>
            <a:r>
              <a:rPr sz="3600" spc="-10" dirty="0">
                <a:solidFill>
                  <a:srgbClr val="A42C36"/>
                </a:solidFill>
              </a:rPr>
              <a:t>проблемы:</a:t>
            </a:r>
            <a:r>
              <a:rPr sz="3600" spc="-130" dirty="0">
                <a:solidFill>
                  <a:srgbClr val="A42C36"/>
                </a:solidFill>
              </a:rPr>
              <a:t> </a:t>
            </a:r>
            <a:r>
              <a:rPr sz="3600" dirty="0">
                <a:solidFill>
                  <a:srgbClr val="A42C36"/>
                </a:solidFill>
              </a:rPr>
              <a:t>математическая</a:t>
            </a:r>
            <a:r>
              <a:rPr sz="3600" spc="-145" dirty="0">
                <a:solidFill>
                  <a:srgbClr val="A42C36"/>
                </a:solidFill>
              </a:rPr>
              <a:t> </a:t>
            </a:r>
            <a:r>
              <a:rPr sz="3600" spc="-10" dirty="0">
                <a:solidFill>
                  <a:srgbClr val="A42C36"/>
                </a:solidFill>
              </a:rPr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9299575" cy="1560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30" indent="-22733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Умение</a:t>
            </a:r>
            <a:r>
              <a:rPr sz="2800" spc="-1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распознать</a:t>
            </a:r>
            <a:r>
              <a:rPr sz="2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проблему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Умение</a:t>
            </a:r>
            <a:r>
              <a:rPr sz="28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переформулировать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проблему</a:t>
            </a:r>
            <a:r>
              <a:rPr sz="28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язык</a:t>
            </a:r>
            <a:r>
              <a:rPr sz="28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математики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0030" indent="-22733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Применение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критического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мышления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оценки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ответа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5360" y="2454910"/>
            <a:ext cx="94443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2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ВПР</a:t>
            </a:r>
            <a:r>
              <a:rPr lang="ru-RU" altLang="" sz="9600" b="1" spc="-2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по физике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Назначение ВПР по физике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032000" y="137160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Назначение КИМ ВПР по физике</a:t>
            </a:r>
          </a:p>
        </p:txBody>
      </p:sp>
      <p:graphicFrame>
        <p:nvGraphicFramePr>
          <p:cNvPr id="2" name="Diagram 1" descr="овладение" title="о"/>
          <p:cNvGraphicFramePr/>
          <p:nvPr/>
        </p:nvGraphicFramePr>
        <p:xfrm>
          <a:off x="887730" y="719455"/>
          <a:ext cx="11153140" cy="622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Структура ВПР по </a:t>
            </a:r>
            <a:r>
              <a:rPr lang="ru-RU" altLang="en-US" dirty="0" smtClean="0"/>
              <a:t>физике</a:t>
            </a:r>
            <a:br>
              <a:rPr lang="ru-RU" altLang="en-US" dirty="0" smtClean="0"/>
            </a:br>
            <a:r>
              <a:rPr lang="ru-RU" altLang="en-US" dirty="0" smtClean="0"/>
              <a:t>(базовый уровень)</a:t>
            </a:r>
            <a:endParaRPr lang="ru-RU" altLang="en-US" dirty="0"/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574520644"/>
              </p:ext>
            </p:extLst>
          </p:nvPr>
        </p:nvGraphicFramePr>
        <p:xfrm>
          <a:off x="381000" y="1371600"/>
          <a:ext cx="1060132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720"/>
                <a:gridCol w="484060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7 класс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chemeClr val="tx1"/>
                          </a:solidFill>
                        </a:rPr>
                        <a:t>8 класс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заданий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1,2,4,6,8,9 -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с кратким ответом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1,2,3,6,8,9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с кратким ответом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3,5,7,10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- с развернутым ответом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4,5,7,10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- с развернутым ответом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1,2,3,4,6,7,8,9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- базовый уровень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5,10-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повышенный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1,2,3,4,6,7,8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- базовый уровень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5,9,10-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повышенный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«2» - 0-4 балла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«3»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5-9 баллов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«4»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10-14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«5»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15-18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«2» - 0-4 балла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«3»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5-9 баллов</a:t>
                      </a:r>
                      <a:endParaRPr lang="ru-RU" alt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«4»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10-14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«5» - </a:t>
                      </a: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</a:rPr>
                        <a:t>15-18 </a:t>
                      </a:r>
                      <a:r>
                        <a:rPr lang="ru-RU" altLang="en-US" sz="2400" dirty="0">
                          <a:solidFill>
                            <a:schemeClr val="tx1"/>
                          </a:solidFill>
                        </a:rPr>
                        <a:t>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1104</Words>
  <Application>Microsoft Office PowerPoint</Application>
  <PresentationFormat>Широкоэкранный</PresentationFormat>
  <Paragraphs>258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SimSun</vt:lpstr>
      <vt:lpstr>Arial</vt:lpstr>
      <vt:lpstr>Arial MT</vt:lpstr>
      <vt:lpstr>Calibri</vt:lpstr>
      <vt:lpstr>Calibri Light</vt:lpstr>
      <vt:lpstr>Cambria Math</vt:lpstr>
      <vt:lpstr>Gear Drives</vt:lpstr>
      <vt:lpstr>Подготовка к оценочным процедурам: ВПР, ОГЭ: структура, методика подготовки</vt:lpstr>
      <vt:lpstr>Основные проблемы: читательская грамотность</vt:lpstr>
      <vt:lpstr>Основные проблемы: естественно-научная грамотность</vt:lpstr>
      <vt:lpstr>Основные проблемы: математическая грамотность</vt:lpstr>
      <vt:lpstr>Презентация PowerPoint</vt:lpstr>
      <vt:lpstr>Презентация PowerPoint</vt:lpstr>
      <vt:lpstr>Назначение ВПР по физике</vt:lpstr>
      <vt:lpstr>Назначение КИМ ВПР по физике</vt:lpstr>
      <vt:lpstr>Структура ВПР по физике (базовый уровень)</vt:lpstr>
      <vt:lpstr>Кодификатор проверяемых элементов содержания и требований к уровню подготовки обучающихся 7 классов по учебному предмету «Физика» (базовый уровень)</vt:lpstr>
      <vt:lpstr>Требования к предметным и метапредметным результатам (из ООП ООО)</vt:lpstr>
      <vt:lpstr>Соотнесение КЭС и КТ ВПР с темами в КТП </vt:lpstr>
      <vt:lpstr>Опорные таблицы к каждой задаче</vt:lpstr>
      <vt:lpstr>Задание 1</vt:lpstr>
      <vt:lpstr>Задание 2</vt:lpstr>
      <vt:lpstr>Задание 3</vt:lpstr>
      <vt:lpstr>Задание 4</vt:lpstr>
      <vt:lpstr>Задание 4</vt:lpstr>
      <vt:lpstr>Задание 5</vt:lpstr>
      <vt:lpstr>Презентация PowerPoint</vt:lpstr>
      <vt:lpstr>Назначение ОГЭ по физике</vt:lpstr>
      <vt:lpstr>Назначение КИМ ОГЭ по физике</vt:lpstr>
      <vt:lpstr>Структура ОГЭ по физике </vt:lpstr>
      <vt:lpstr>Структура ОГЭ по физике </vt:lpstr>
      <vt:lpstr>Кодификатор элементов содержания по физике  (разделен по годам обучения)</vt:lpstr>
      <vt:lpstr>Соотнесение КЭС и КТ ОГЭ с темами в КТП </vt:lpstr>
      <vt:lpstr>Опорные таблицы к каждой задаче</vt:lpstr>
      <vt:lpstr>Презентация PowerPoint</vt:lpstr>
      <vt:lpstr>Презентация PowerPoint</vt:lpstr>
      <vt:lpstr>КИМ ОГЭ</vt:lpstr>
      <vt:lpstr>Задание 4</vt:lpstr>
      <vt:lpstr>КИМ ОГЭ</vt:lpstr>
      <vt:lpstr>КИМ ОГЭ</vt:lpstr>
      <vt:lpstr>КИМ ОГЭ</vt:lpstr>
      <vt:lpstr>КИМ ОГЭ</vt:lpstr>
      <vt:lpstr>КИМ ОГЭ Применять информацию из текста при решении учебно-познавательных и учебно-практических задач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оценочным процедурам: ВПР, ОГЭ: структура, методика подготовки</dc:title>
  <dc:creator>Юлия Владимировна Суханова</dc:creator>
  <cp:lastModifiedBy>Myu</cp:lastModifiedBy>
  <cp:revision>20</cp:revision>
  <dcterms:created xsi:type="dcterms:W3CDTF">2025-02-12T13:05:24Z</dcterms:created>
  <dcterms:modified xsi:type="dcterms:W3CDTF">2025-02-12T20:40:33Z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2023-11-22T04:00:00Z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2025-02-12T04:00:00Z</vt:filetime>
  </property>
  <property fmtid="{D5CDD505-2E9C-101B-9397-08002B2CF9AE}" pid="5" name="Producer">
    <vt:lpwstr>Microsoft® PowerPoint® 2010</vt:lpwstr>
  </property>
  <property fmtid="{D5CDD505-2E9C-101B-9397-08002B2CF9AE}" pid="6" name="ICV">
    <vt:lpwstr>24DA25AAC0DF4D19B2C0D87A45B8DAF3_12</vt:lpwstr>
  </property>
  <property fmtid="{D5CDD505-2E9C-101B-9397-08002B2CF9AE}" pid="7" name="KSOProductBuildVer">
    <vt:lpwstr>1033-12.2.0.16731</vt:lpwstr>
  </property>
</Properties>
</file>