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0" r:id="rId4"/>
    <p:sldId id="261" r:id="rId5"/>
    <p:sldId id="266" r:id="rId6"/>
    <p:sldId id="265" r:id="rId7"/>
    <p:sldId id="269" r:id="rId8"/>
    <p:sldId id="268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030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2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15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90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86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357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12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79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3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93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6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D42F5-0195-4437-8996-92B5BB907F70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79675-FD97-4E20-B6F0-8F797E45BF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552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9390" y="176463"/>
            <a:ext cx="11293642" cy="72805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ЗАСЕДАНИЕ ОКРУЖНОГО МЕТОДИЧЕСКОГО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ОБЪЕДИНЕНИЯ УЧИТЕЛЕЙ МАТЕМАТИКИ</a:t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ЮГО-ВОСТОЧНОГО ОБРАЗОВАТЕЛЬНОГО ОКРУГА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2823880" y="1369825"/>
            <a:ext cx="5983943" cy="44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/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5566610" y="4488249"/>
            <a:ext cx="6056068" cy="11746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Учитель математики </a:t>
            </a:r>
          </a:p>
          <a:p>
            <a:pPr algn="l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ГБОУ СОШ пос. Новый Кутулук: </a:t>
            </a:r>
          </a:p>
          <a:p>
            <a:pPr algn="l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Королева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Елена Олеговна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315454" y="1585299"/>
            <a:ext cx="10058400" cy="2457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Причины возможных несоответствий </a:t>
            </a:r>
            <a:endParaRPr lang="ru-RU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годовых и экзаменационных отметок </a:t>
            </a:r>
          </a:p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ОГЭ по математике </a:t>
            </a:r>
          </a:p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пути их устранения</a:t>
            </a: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327273" y="6108502"/>
            <a:ext cx="2747296" cy="4651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марта 2026 г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4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23880" y="1369825"/>
            <a:ext cx="5983943" cy="44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/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4380"/>
            <a:ext cx="12079705" cy="6713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63" y="208547"/>
            <a:ext cx="11887200" cy="3176337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76464" y="3497179"/>
            <a:ext cx="11662610" cy="4973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Возможные причины несоответствия годовых и экзаменационных оценок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1" y="4106779"/>
            <a:ext cx="9721516" cy="2566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44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23880" y="1369825"/>
            <a:ext cx="5983943" cy="44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/>
          </a:p>
        </p:txBody>
      </p:sp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63" y="86323"/>
            <a:ext cx="11534274" cy="2672919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112295" y="2823410"/>
            <a:ext cx="11903242" cy="4010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Возможные причины несоответствия годовых и экзаменационных оценок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263" y="3288631"/>
            <a:ext cx="11149263" cy="356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76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2823880" y="1369825"/>
            <a:ext cx="5983943" cy="445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/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54" y="96955"/>
            <a:ext cx="11438020" cy="2582078"/>
          </a:xfrm>
          <a:prstGeom prst="rect">
            <a:avLst/>
          </a:prstGeom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256675" y="2687287"/>
            <a:ext cx="11935325" cy="4009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Возможные причины несоответствия годовых и экзаменационных оценок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26" y="3240505"/>
            <a:ext cx="10555705" cy="3497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61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86064" y="128338"/>
            <a:ext cx="10379242" cy="5775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Математика – это предмет, где достаточно невнимательно списать ,или неточно понять условие задачи, или неправильно раскрыть скобки – и вот у вас минус балл на ОГЭ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833074"/>
            <a:ext cx="11470105" cy="5840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21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786064" y="128338"/>
            <a:ext cx="10379242" cy="5775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Математика – это предмет, где достаточно невнимательно списать ,или неточно понять условие задачи, или неправильно раскрыть скобки – и вот у вас минус балл на ОГЭ</a:t>
            </a:r>
            <a:endParaRPr 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27" y="742574"/>
            <a:ext cx="11689384" cy="6089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1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320842" y="898358"/>
            <a:ext cx="11502189" cy="58473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Избежать ошибок на ОГЭ по математике РЕАЛЬНО!:</a:t>
            </a:r>
          </a:p>
          <a:p>
            <a:r>
              <a:rPr lang="ru-RU" sz="24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ПРАКТИКА и </a:t>
            </a:r>
            <a:r>
              <a:rPr lang="ru-RU" sz="2400" b="1" u="sng" dirty="0" smtClean="0">
                <a:latin typeface="Arial Black" panose="020B0A04020102020204" pitchFamily="34" charset="0"/>
                <a:cs typeface="Arial" panose="020B0604020202020204" pitchFamily="34" charset="0"/>
              </a:rPr>
              <a:t>МОТИВАЦИЯ</a:t>
            </a:r>
            <a:r>
              <a:rPr lang="ru-RU" sz="24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– ПУТЬ К УСПЕХУ:</a:t>
            </a:r>
          </a:p>
          <a:p>
            <a:endParaRPr lang="ru-RU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Тщательная подготовка с 6 класса: включение в урочную деятельность заданий ОГЭ при прохождении соответствующих тем: </a:t>
            </a:r>
          </a:p>
          <a:p>
            <a:pPr marL="285750" indent="-285750" algn="l">
              <a:buFontTx/>
              <a:buChar char="-"/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6 класса: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Элементы п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рактических задании № 1 – 5, № 6 (вычислительные задания с дробями), № 7 (задания на координатной прямой; </a:t>
            </a:r>
          </a:p>
          <a:p>
            <a:pPr marL="285750" indent="-285750" algn="l">
              <a:buFontTx/>
              <a:buChar char="-"/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7 класса: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адания № 9 (линейные уравнения), № 11 (графики), № 12 (вычисления по формулам), № 19 (геометрические высказывания);</a:t>
            </a:r>
          </a:p>
          <a:p>
            <a:pPr marL="285750" indent="-285750" algn="l">
              <a:buFontTx/>
              <a:buChar char="-"/>
            </a:pP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 8 класса: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ВСЕ ЗАДАНИЯ (вплоть до ПРОГРЕССИИ и НЕРАВЕНСТВ в доступной форме);</a:t>
            </a: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Систематическое повторение в разных формах: </a:t>
            </a:r>
          </a:p>
          <a:p>
            <a:pPr marL="285750" indent="-285750" algn="l">
              <a:buFontTx/>
              <a:buChar char="-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устный счет, мат/диктант, тренажеры, задания на готовых чертежах</a:t>
            </a:r>
          </a:p>
          <a:p>
            <a:pPr marL="285750" indent="-285750" algn="l">
              <a:buFontTx/>
              <a:buChar char="-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теоретические зачеты по геометрии (например, по билетам), </a:t>
            </a:r>
          </a:p>
          <a:p>
            <a:pPr marL="285750" indent="-285750" algn="l">
              <a:buFontTx/>
              <a:buChar char="-"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Диагностич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еские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 с ограничением по времени;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Решение задач разных типов из разных источников: </a:t>
            </a:r>
          </a:p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Тематические сборники, Открытый банк заданий ФИПИ, СДАМ ГИА (РЕШУ ОГЭ);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Развивать внимательность и аккуратность в записях и чертежах;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Соблюдать правила оформления ответов;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 Научиться пользоваться справочными материалами;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7. Развивать навыки самоконтроля и разных способов проверки результата </a:t>
            </a:r>
          </a:p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вычислений с повторным чтением условия задания.</a:t>
            </a:r>
          </a:p>
          <a:p>
            <a:pPr algn="l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ru-RU" sz="24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Учить ставить достижимые цели в соответствии с уровнем подготовки и находить индивидуальные подходы к выработке высокой внутренней мотивации на успешную сдачу ОГЭ</a:t>
            </a:r>
          </a:p>
        </p:txBody>
      </p:sp>
    </p:spTree>
    <p:extLst>
      <p:ext uri="{BB962C8B-B14F-4D97-AF65-F5344CB8AC3E}">
        <p14:creationId xmlns:p14="http://schemas.microsoft.com/office/powerpoint/2010/main" val="267508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</TotalTime>
  <Words>353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ЗАСЕДАНИЕ ОКРУЖНОГО МЕТОДИЧЕСКОГО ОБЪЕДИНЕНИЯ УЧИТЕЛЕЙ МАТЕМАТИКИ ЮГО-ВОСТОЧНОГО ОБРАЗОВАТЕЛЬНОГО ОКРУГА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к ОГЭ по математике 2022</dc:title>
  <dc:creator>Пользователь</dc:creator>
  <cp:lastModifiedBy>Пользователь</cp:lastModifiedBy>
  <cp:revision>55</cp:revision>
  <dcterms:created xsi:type="dcterms:W3CDTF">2022-03-29T15:05:06Z</dcterms:created>
  <dcterms:modified xsi:type="dcterms:W3CDTF">2026-03-01T12:20:25Z</dcterms:modified>
</cp:coreProperties>
</file>