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74" r:id="rId4"/>
    <p:sldId id="259" r:id="rId5"/>
    <p:sldId id="268" r:id="rId6"/>
    <p:sldId id="273" r:id="rId7"/>
    <p:sldId id="272" r:id="rId8"/>
    <p:sldId id="275" r:id="rId9"/>
    <p:sldId id="267" r:id="rId10"/>
    <p:sldId id="260" r:id="rId11"/>
    <p:sldId id="26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14" autoAdjust="0"/>
  </p:normalViewPr>
  <p:slideViewPr>
    <p:cSldViewPr>
      <p:cViewPr varScale="1">
        <p:scale>
          <a:sx n="65" d="100"/>
          <a:sy n="65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radial6#1" loCatId="cycle" qsTypeId="urn:microsoft.com/office/officeart/2005/8/quickstyle/simple2#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58A836-9807-4BB5-96D7-55AAE48F5E54}">
      <dgm:prSet phldrT="[Text]" custT="1"/>
      <dgm:spPr/>
      <dgm:t>
        <a:bodyPr/>
        <a:lstStyle/>
        <a:p>
          <a:r>
            <a:rPr lang="ru-RU" sz="2700" b="1" dirty="0">
              <a:solidFill>
                <a:schemeClr val="tx1"/>
              </a:solidFill>
            </a:rPr>
            <a:t>Математика</a:t>
          </a:r>
        </a:p>
      </dgm:t>
    </dgm:pt>
    <dgm:pt modelId="{558C0938-D0E9-4B08-AF25-06F808A3FD1D}" type="parTrans" cxnId="{5DEF2495-9985-44C6-8EDA-3F14AE904248}">
      <dgm:prSet/>
      <dgm:spPr/>
      <dgm:t>
        <a:bodyPr/>
        <a:lstStyle/>
        <a:p>
          <a:endParaRPr lang="ru-RU"/>
        </a:p>
      </dgm:t>
    </dgm:pt>
    <dgm:pt modelId="{641FD4FB-DEB5-4BAD-8DE6-FF7449A706FD}" type="sibTrans" cxnId="{5DEF2495-9985-44C6-8EDA-3F14AE904248}">
      <dgm:prSet/>
      <dgm:spPr/>
      <dgm:t>
        <a:bodyPr/>
        <a:lstStyle/>
        <a:p>
          <a:endParaRPr lang="ru-RU"/>
        </a:p>
      </dgm:t>
    </dgm:pt>
    <dgm:pt modelId="{1D5437B4-AE63-4725-B3BF-757CE9D3B51A}">
      <dgm:prSet phldrT="[Text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Русский язык</a:t>
          </a:r>
        </a:p>
      </dgm:t>
    </dgm:pt>
    <dgm:pt modelId="{EE3EA5B9-D085-48DC-A4C9-23E6FD27D486}" type="parTrans" cxnId="{1890C31B-6C5A-492A-B02D-6A7C8BDE111A}">
      <dgm:prSet/>
      <dgm:spPr/>
      <dgm:t>
        <a:bodyPr/>
        <a:lstStyle/>
        <a:p>
          <a:endParaRPr lang="ru-RU"/>
        </a:p>
      </dgm:t>
    </dgm:pt>
    <dgm:pt modelId="{77151872-762C-4E0C-84E2-38FC583BA821}" type="sibTrans" cxnId="{1890C31B-6C5A-492A-B02D-6A7C8BDE111A}">
      <dgm:prSet/>
      <dgm:spPr/>
      <dgm:t>
        <a:bodyPr/>
        <a:lstStyle/>
        <a:p>
          <a:endParaRPr lang="ru-RU"/>
        </a:p>
      </dgm:t>
    </dgm:pt>
    <dgm:pt modelId="{F4DD7773-E0F0-4CA0-AE12-39FE24E2D38B}">
      <dgm:prSet phldrT="[Text]" custT="1"/>
      <dgm:spPr/>
      <dgm:t>
        <a:bodyPr/>
        <a:lstStyle/>
        <a:p>
          <a:r>
            <a:rPr lang="ru-RU" sz="2500" b="1" dirty="0">
              <a:solidFill>
                <a:schemeClr val="tx1"/>
              </a:solidFill>
            </a:rPr>
            <a:t>Литературное чтение</a:t>
          </a:r>
        </a:p>
      </dgm:t>
    </dgm:pt>
    <dgm:pt modelId="{5EB1A185-9242-4C2E-BC90-611B22CE7796}" type="parTrans" cxnId="{71F9C174-A9A7-4C4B-82AD-F0A584F94B69}">
      <dgm:prSet/>
      <dgm:spPr/>
      <dgm:t>
        <a:bodyPr/>
        <a:lstStyle/>
        <a:p>
          <a:endParaRPr lang="ru-RU"/>
        </a:p>
      </dgm:t>
    </dgm:pt>
    <dgm:pt modelId="{BDF0DF6A-C77C-48ED-8BA1-44B4EE5AE580}" type="sibTrans" cxnId="{71F9C174-A9A7-4C4B-82AD-F0A584F94B69}">
      <dgm:prSet/>
      <dgm:spPr/>
      <dgm:t>
        <a:bodyPr/>
        <a:lstStyle/>
        <a:p>
          <a:endParaRPr lang="ru-RU"/>
        </a:p>
      </dgm:t>
    </dgm:pt>
    <dgm:pt modelId="{E7099059-3858-4031-AA26-70F1AE740B29}">
      <dgm:prSet phldrT="[Text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Окружающий мир</a:t>
          </a:r>
        </a:p>
      </dgm:t>
    </dgm:pt>
    <dgm:pt modelId="{2AD9F856-1FCF-4306-9F3B-5565B9795A99}" type="parTrans" cxnId="{C6BE03DB-B2D6-41F0-AD77-FF31B62F1DBE}">
      <dgm:prSet/>
      <dgm:spPr/>
      <dgm:t>
        <a:bodyPr/>
        <a:lstStyle/>
        <a:p>
          <a:endParaRPr lang="ru-RU"/>
        </a:p>
      </dgm:t>
    </dgm:pt>
    <dgm:pt modelId="{05C988DA-E2F2-414D-AFF5-AF61883FBE3F}" type="sibTrans" cxnId="{C6BE03DB-B2D6-41F0-AD77-FF31B62F1DBE}">
      <dgm:prSet/>
      <dgm:spPr/>
      <dgm:t>
        <a:bodyPr/>
        <a:lstStyle/>
        <a:p>
          <a:endParaRPr lang="ru-RU"/>
        </a:p>
      </dgm:t>
    </dgm:pt>
    <dgm:pt modelId="{3D4D4D43-95D2-4C91-B240-78430E6218B9}" type="pres">
      <dgm:prSet presAssocID="{105D35E0-9A5D-4EB8-8A48-4ED52D2D6E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15F77D-B09E-4AFF-B182-110EABDDE348}" type="pres">
      <dgm:prSet presAssocID="{F158A836-9807-4BB5-96D7-55AAE48F5E54}" presName="centerShape" presStyleLbl="node0" presStyleIdx="0" presStyleCnt="1" custScaleX="197327" custScaleY="75637" custLinFactNeighborX="1100" custLinFactNeighborY="31677"/>
      <dgm:spPr/>
      <dgm:t>
        <a:bodyPr/>
        <a:lstStyle/>
        <a:p>
          <a:endParaRPr lang="ru-RU"/>
        </a:p>
      </dgm:t>
    </dgm:pt>
    <dgm:pt modelId="{D8152D92-BBFE-427B-BBE4-CDB00C1C8220}" type="pres">
      <dgm:prSet presAssocID="{1D5437B4-AE63-4725-B3BF-757CE9D3B51A}" presName="node" presStyleLbl="node1" presStyleIdx="0" presStyleCnt="3" custScaleX="385236" custRadScaleRad="96245" custRadScaleInc="-4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C7443-8962-4A19-AB09-8A666B45BAE2}" type="pres">
      <dgm:prSet presAssocID="{1D5437B4-AE63-4725-B3BF-757CE9D3B51A}" presName="dummy" presStyleCnt="0"/>
      <dgm:spPr/>
    </dgm:pt>
    <dgm:pt modelId="{C2A2C01E-986B-4BE3-994F-EB2FBE9759A5}" type="pres">
      <dgm:prSet presAssocID="{77151872-762C-4E0C-84E2-38FC583BA821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996B73F-0E51-4C9A-A0AE-6248F2123DF8}" type="pres">
      <dgm:prSet presAssocID="{F4DD7773-E0F0-4CA0-AE12-39FE24E2D38B}" presName="node" presStyleLbl="node1" presStyleIdx="1" presStyleCnt="3" custScaleX="319002" custRadScaleRad="111278" custRadScaleInc="-90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23CC5-1A27-4FA3-BCC5-634AEC7B868B}" type="pres">
      <dgm:prSet presAssocID="{F4DD7773-E0F0-4CA0-AE12-39FE24E2D38B}" presName="dummy" presStyleCnt="0"/>
      <dgm:spPr/>
    </dgm:pt>
    <dgm:pt modelId="{FCA927B1-9AE4-4F40-8207-CA74D0D24071}" type="pres">
      <dgm:prSet presAssocID="{BDF0DF6A-C77C-48ED-8BA1-44B4EE5AE580}" presName="sibTrans" presStyleLbl="sibTrans2D1" presStyleIdx="1" presStyleCnt="3" custLinFactNeighborX="-315" custLinFactNeighborY="4071"/>
      <dgm:spPr/>
      <dgm:t>
        <a:bodyPr/>
        <a:lstStyle/>
        <a:p>
          <a:endParaRPr lang="ru-RU"/>
        </a:p>
      </dgm:t>
    </dgm:pt>
    <dgm:pt modelId="{FCCDFD5F-7039-438F-B4A9-7649B01ACAF8}" type="pres">
      <dgm:prSet presAssocID="{E7099059-3858-4031-AA26-70F1AE740B29}" presName="node" presStyleLbl="node1" presStyleIdx="2" presStyleCnt="3" custScaleX="321602" custRadScaleRad="109723" custRadScaleInc="116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04D3E-CA34-4F0B-809E-9EAE2E97399A}" type="pres">
      <dgm:prSet presAssocID="{E7099059-3858-4031-AA26-70F1AE740B29}" presName="dummy" presStyleCnt="0"/>
      <dgm:spPr/>
    </dgm:pt>
    <dgm:pt modelId="{772C5452-3B19-4BA4-99E2-C91FFF1629B3}" type="pres">
      <dgm:prSet presAssocID="{05C988DA-E2F2-414D-AFF5-AF61883FBE3F}" presName="sibTrans" presStyleLbl="sibTrans2D1" presStyleIdx="2" presStyleCnt="3" custLinFactNeighborX="-1957" custLinFactNeighborY="-997"/>
      <dgm:spPr/>
      <dgm:t>
        <a:bodyPr/>
        <a:lstStyle/>
        <a:p>
          <a:endParaRPr lang="ru-RU"/>
        </a:p>
      </dgm:t>
    </dgm:pt>
  </dgm:ptLst>
  <dgm:cxnLst>
    <dgm:cxn modelId="{1890C31B-6C5A-492A-B02D-6A7C8BDE111A}" srcId="{F158A836-9807-4BB5-96D7-55AAE48F5E54}" destId="{1D5437B4-AE63-4725-B3BF-757CE9D3B51A}" srcOrd="0" destOrd="0" parTransId="{EE3EA5B9-D085-48DC-A4C9-23E6FD27D486}" sibTransId="{77151872-762C-4E0C-84E2-38FC583BA821}"/>
    <dgm:cxn modelId="{71F9C174-A9A7-4C4B-82AD-F0A584F94B69}" srcId="{F158A836-9807-4BB5-96D7-55AAE48F5E54}" destId="{F4DD7773-E0F0-4CA0-AE12-39FE24E2D38B}" srcOrd="1" destOrd="0" parTransId="{5EB1A185-9242-4C2E-BC90-611B22CE7796}" sibTransId="{BDF0DF6A-C77C-48ED-8BA1-44B4EE5AE580}"/>
    <dgm:cxn modelId="{1F62EFAF-1112-4E99-9C22-DE63BD59DF58}" type="presOf" srcId="{E7099059-3858-4031-AA26-70F1AE740B29}" destId="{FCCDFD5F-7039-438F-B4A9-7649B01ACAF8}" srcOrd="0" destOrd="0" presId="urn:microsoft.com/office/officeart/2005/8/layout/radial6#1"/>
    <dgm:cxn modelId="{75AECA3F-D424-44A3-B1A6-D5300AAA22EB}" type="presOf" srcId="{BDF0DF6A-C77C-48ED-8BA1-44B4EE5AE580}" destId="{FCA927B1-9AE4-4F40-8207-CA74D0D24071}" srcOrd="0" destOrd="0" presId="urn:microsoft.com/office/officeart/2005/8/layout/radial6#1"/>
    <dgm:cxn modelId="{B3EE3702-2168-4694-9EE2-49BAAC5C20E3}" type="presOf" srcId="{1D5437B4-AE63-4725-B3BF-757CE9D3B51A}" destId="{D8152D92-BBFE-427B-BBE4-CDB00C1C8220}" srcOrd="0" destOrd="0" presId="urn:microsoft.com/office/officeart/2005/8/layout/radial6#1"/>
    <dgm:cxn modelId="{101FD686-8165-435D-B59B-D39093AF55DF}" type="presOf" srcId="{77151872-762C-4E0C-84E2-38FC583BA821}" destId="{C2A2C01E-986B-4BE3-994F-EB2FBE9759A5}" srcOrd="0" destOrd="0" presId="urn:microsoft.com/office/officeart/2005/8/layout/radial6#1"/>
    <dgm:cxn modelId="{C6BE03DB-B2D6-41F0-AD77-FF31B62F1DBE}" srcId="{F158A836-9807-4BB5-96D7-55AAE48F5E54}" destId="{E7099059-3858-4031-AA26-70F1AE740B29}" srcOrd="2" destOrd="0" parTransId="{2AD9F856-1FCF-4306-9F3B-5565B9795A99}" sibTransId="{05C988DA-E2F2-414D-AFF5-AF61883FBE3F}"/>
    <dgm:cxn modelId="{97072726-2849-44F9-BF95-22DDE129DA7A}" type="presOf" srcId="{F158A836-9807-4BB5-96D7-55AAE48F5E54}" destId="{D315F77D-B09E-4AFF-B182-110EABDDE348}" srcOrd="0" destOrd="0" presId="urn:microsoft.com/office/officeart/2005/8/layout/radial6#1"/>
    <dgm:cxn modelId="{AB69E434-70EF-4E16-96F3-AE81AB9407D2}" type="presOf" srcId="{F4DD7773-E0F0-4CA0-AE12-39FE24E2D38B}" destId="{6996B73F-0E51-4C9A-A0AE-6248F2123DF8}" srcOrd="0" destOrd="0" presId="urn:microsoft.com/office/officeart/2005/8/layout/radial6#1"/>
    <dgm:cxn modelId="{5DEF2495-9985-44C6-8EDA-3F14AE904248}" srcId="{105D35E0-9A5D-4EB8-8A48-4ED52D2D6EAC}" destId="{F158A836-9807-4BB5-96D7-55AAE48F5E54}" srcOrd="0" destOrd="0" parTransId="{558C0938-D0E9-4B08-AF25-06F808A3FD1D}" sibTransId="{641FD4FB-DEB5-4BAD-8DE6-FF7449A706FD}"/>
    <dgm:cxn modelId="{F4D87C28-870B-44B8-BCB7-DFB2F6BE5E82}" type="presOf" srcId="{05C988DA-E2F2-414D-AFF5-AF61883FBE3F}" destId="{772C5452-3B19-4BA4-99E2-C91FFF1629B3}" srcOrd="0" destOrd="0" presId="urn:microsoft.com/office/officeart/2005/8/layout/radial6#1"/>
    <dgm:cxn modelId="{34751F30-AB25-4074-AF50-698E55BF2104}" type="presOf" srcId="{105D35E0-9A5D-4EB8-8A48-4ED52D2D6EAC}" destId="{3D4D4D43-95D2-4C91-B240-78430E6218B9}" srcOrd="0" destOrd="0" presId="urn:microsoft.com/office/officeart/2005/8/layout/radial6#1"/>
    <dgm:cxn modelId="{E4B5A206-1339-425A-A48F-18744F58E048}" type="presParOf" srcId="{3D4D4D43-95D2-4C91-B240-78430E6218B9}" destId="{D315F77D-B09E-4AFF-B182-110EABDDE348}" srcOrd="0" destOrd="0" presId="urn:microsoft.com/office/officeart/2005/8/layout/radial6#1"/>
    <dgm:cxn modelId="{3E37EA5E-93E3-41A8-90E1-40B81236F823}" type="presParOf" srcId="{3D4D4D43-95D2-4C91-B240-78430E6218B9}" destId="{D8152D92-BBFE-427B-BBE4-CDB00C1C8220}" srcOrd="1" destOrd="0" presId="urn:microsoft.com/office/officeart/2005/8/layout/radial6#1"/>
    <dgm:cxn modelId="{4D415B41-B9D9-475F-8530-A855AE9F81F5}" type="presParOf" srcId="{3D4D4D43-95D2-4C91-B240-78430E6218B9}" destId="{AC9C7443-8962-4A19-AB09-8A666B45BAE2}" srcOrd="2" destOrd="0" presId="urn:microsoft.com/office/officeart/2005/8/layout/radial6#1"/>
    <dgm:cxn modelId="{ECABD6AB-2A2A-4D6F-8C85-5DE47C3E351B}" type="presParOf" srcId="{3D4D4D43-95D2-4C91-B240-78430E6218B9}" destId="{C2A2C01E-986B-4BE3-994F-EB2FBE9759A5}" srcOrd="3" destOrd="0" presId="urn:microsoft.com/office/officeart/2005/8/layout/radial6#1"/>
    <dgm:cxn modelId="{03A49815-D8F7-4292-9E4C-BB278D2EF387}" type="presParOf" srcId="{3D4D4D43-95D2-4C91-B240-78430E6218B9}" destId="{6996B73F-0E51-4C9A-A0AE-6248F2123DF8}" srcOrd="4" destOrd="0" presId="urn:microsoft.com/office/officeart/2005/8/layout/radial6#1"/>
    <dgm:cxn modelId="{C1682461-CF33-4CB6-857A-848A304D6AC6}" type="presParOf" srcId="{3D4D4D43-95D2-4C91-B240-78430E6218B9}" destId="{67D23CC5-1A27-4FA3-BCC5-634AEC7B868B}" srcOrd="5" destOrd="0" presId="urn:microsoft.com/office/officeart/2005/8/layout/radial6#1"/>
    <dgm:cxn modelId="{B88B0FAC-9878-44A1-B430-CE9DDF6B0F3E}" type="presParOf" srcId="{3D4D4D43-95D2-4C91-B240-78430E6218B9}" destId="{FCA927B1-9AE4-4F40-8207-CA74D0D24071}" srcOrd="6" destOrd="0" presId="urn:microsoft.com/office/officeart/2005/8/layout/radial6#1"/>
    <dgm:cxn modelId="{B05F3B80-CFE4-4101-8865-F55DF83D0CD4}" type="presParOf" srcId="{3D4D4D43-95D2-4C91-B240-78430E6218B9}" destId="{FCCDFD5F-7039-438F-B4A9-7649B01ACAF8}" srcOrd="7" destOrd="0" presId="urn:microsoft.com/office/officeart/2005/8/layout/radial6#1"/>
    <dgm:cxn modelId="{2E8D99DA-8C1B-4D30-805C-B22B8FA60712}" type="presParOf" srcId="{3D4D4D43-95D2-4C91-B240-78430E6218B9}" destId="{96B04D3E-CA34-4F0B-809E-9EAE2E97399A}" srcOrd="8" destOrd="0" presId="urn:microsoft.com/office/officeart/2005/8/layout/radial6#1"/>
    <dgm:cxn modelId="{C95A8E56-A2BC-45CA-9890-D7A55221D272}" type="presParOf" srcId="{3D4D4D43-95D2-4C91-B240-78430E6218B9}" destId="{772C5452-3B19-4BA4-99E2-C91FFF1629B3}" srcOrd="9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2C5452-3B19-4BA4-99E2-C91FFF1629B3}">
      <dsp:nvSpPr>
        <dsp:cNvPr id="0" name=""/>
        <dsp:cNvSpPr/>
      </dsp:nvSpPr>
      <dsp:spPr>
        <a:xfrm>
          <a:off x="-837595" y="-522714"/>
          <a:ext cx="16154436" cy="16154436"/>
        </a:xfrm>
        <a:prstGeom prst="blockArc">
          <a:avLst>
            <a:gd name="adj1" fmla="val 13572772"/>
            <a:gd name="adj2" fmla="val 14457306"/>
            <a:gd name="adj3" fmla="val 11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A927B1-9AE4-4F40-8207-CA74D0D24071}">
      <dsp:nvSpPr>
        <dsp:cNvPr id="0" name=""/>
        <dsp:cNvSpPr/>
      </dsp:nvSpPr>
      <dsp:spPr>
        <a:xfrm>
          <a:off x="-3593610" y="-13124103"/>
          <a:ext cx="16154436" cy="16154436"/>
        </a:xfrm>
        <a:prstGeom prst="blockArc">
          <a:avLst>
            <a:gd name="adj1" fmla="val 5013555"/>
            <a:gd name="adj2" fmla="val 6504729"/>
            <a:gd name="adj3" fmla="val 11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A2C01E-986B-4BE3-994F-EB2FBE9759A5}">
      <dsp:nvSpPr>
        <dsp:cNvPr id="0" name=""/>
        <dsp:cNvSpPr/>
      </dsp:nvSpPr>
      <dsp:spPr>
        <a:xfrm>
          <a:off x="-8813097" y="-658492"/>
          <a:ext cx="16154436" cy="16154436"/>
        </a:xfrm>
        <a:prstGeom prst="blockArc">
          <a:avLst>
            <a:gd name="adj1" fmla="val 18188730"/>
            <a:gd name="adj2" fmla="val 19212125"/>
            <a:gd name="adj3" fmla="val 11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15F77D-B09E-4AFF-B182-110EABDDE348}">
      <dsp:nvSpPr>
        <dsp:cNvPr id="0" name=""/>
        <dsp:cNvSpPr/>
      </dsp:nvSpPr>
      <dsp:spPr>
        <a:xfrm>
          <a:off x="2007056" y="3023551"/>
          <a:ext cx="3501632" cy="13422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chemeClr val="tx1"/>
              </a:solidFill>
            </a:rPr>
            <a:t>Математика</a:t>
          </a:r>
        </a:p>
      </dsp:txBody>
      <dsp:txXfrm>
        <a:off x="2007056" y="3023551"/>
        <a:ext cx="3501632" cy="1342203"/>
      </dsp:txXfrm>
    </dsp:sp>
    <dsp:sp modelId="{D8152D92-BBFE-427B-BBE4-CDB00C1C8220}">
      <dsp:nvSpPr>
        <dsp:cNvPr id="0" name=""/>
        <dsp:cNvSpPr/>
      </dsp:nvSpPr>
      <dsp:spPr>
        <a:xfrm>
          <a:off x="1263376" y="72148"/>
          <a:ext cx="4785298" cy="12421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Русский язык</a:t>
          </a:r>
        </a:p>
      </dsp:txBody>
      <dsp:txXfrm>
        <a:off x="1263376" y="72148"/>
        <a:ext cx="4785298" cy="1242173"/>
      </dsp:txXfrm>
    </dsp:sp>
    <dsp:sp modelId="{6996B73F-0E51-4C9A-A0AE-6248F2123DF8}">
      <dsp:nvSpPr>
        <dsp:cNvPr id="0" name=""/>
        <dsp:cNvSpPr/>
      </dsp:nvSpPr>
      <dsp:spPr>
        <a:xfrm>
          <a:off x="3454266" y="1656182"/>
          <a:ext cx="3962557" cy="12421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>
              <a:solidFill>
                <a:schemeClr val="tx1"/>
              </a:solidFill>
            </a:rPr>
            <a:t>Литературное чтение</a:t>
          </a:r>
        </a:p>
      </dsp:txBody>
      <dsp:txXfrm>
        <a:off x="3454266" y="1656182"/>
        <a:ext cx="3962557" cy="1242173"/>
      </dsp:txXfrm>
    </dsp:sp>
    <dsp:sp modelId="{FCCDFD5F-7039-438F-B4A9-7649B01ACAF8}">
      <dsp:nvSpPr>
        <dsp:cNvPr id="0" name=""/>
        <dsp:cNvSpPr/>
      </dsp:nvSpPr>
      <dsp:spPr>
        <a:xfrm>
          <a:off x="0" y="1295689"/>
          <a:ext cx="3994853" cy="12421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</a:rPr>
            <a:t>Окружающий мир</a:t>
          </a:r>
        </a:p>
      </dsp:txBody>
      <dsp:txXfrm>
        <a:off x="0" y="1295689"/>
        <a:ext cx="3994853" cy="1242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 minVer="12.0">
  <dgm:title val=""/>
  <dgm:desc val=""/>
  <dgm:catLst>
    <dgm:cat type="cycle" pri="9000"/>
    <dgm:cat type="relationship" pri="21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 fact="-1"/>
              <dgm:constr type="h" for="ch" forName="singleconn" refType="w" refFor="ch" refForName="oneComp" fact="0.24"/>
              <dgm:constr type="diam" for="ch" refType="diam" op="equ" fact="-1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constrLst>
          <dgm:constr type="w" val="1"/>
          <dgm:constr type="h" refType="w"/>
          <dgm:constr type="lMarg"/>
          <dgm:constr type="rMarg"/>
          <dgm:constr type="tMarg"/>
          <dgm:constr type="bMarg"/>
        </dgm:constrLst>
        <dgm:ruleLst>
          <dgm:rule type="primFontSz" val="2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/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</dgm:constrLst>
                <dgm:ruleLst>
                  <dgm:rule type="primFontSz" val="2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constrLst>
                    <dgm:constr type="begPad"/>
                    <dgm:constr type="endPad"/>
                  </dgm:constrLst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</dgm:constrLst>
                  <dgm:ruleLst>
                    <dgm:rule type="primFontSz" val="2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forEach name="sibTransForEach1" axis="followSib" ptType="sibTrans" hideLastTrans="0" cnt="1">
                <dgm:layoutNode name="singleconn" styleLbl="sibTrans2D1">
                  <dgm:choose name="Name25">
                    <dgm:if name="Name26" func="var" arg="dir" op="equ" val="norm">
                      <dgm:alg type="conn">
                        <dgm:param type="connRout" val="longCurve"/>
                        <dgm:param type="begPts" val="bCtr"/>
                        <dgm:param type="endPts" val="tCtr"/>
                        <dgm:param type="begSty" val="noArr"/>
                        <dgm:param type="endSty" val="noArr"/>
                        <dgm:param type="srcNode" val="dummyConnPt"/>
                        <dgm:param type="dstNode" val="dummyConnPt"/>
                      </dgm:alg>
                      <dgm:shape xmlns:r="http://schemas.openxmlformats.org/officeDocument/2006/relationships" type="conn" r:blip="" zOrderOff="-999">
                        <dgm:adjLst/>
                      </dgm:shape>
                      <dgm:constrLst>
                        <dgm:constr type="begPad"/>
                        <dgm:constr type="endPad"/>
                      </dgm:constrLst>
                    </dgm:if>
                    <dgm:else name="Name27">
                      <dgm:alg type="conn">
                        <dgm:param type="connRout" val="longCurve"/>
                        <dgm:param type="begPts" val="bCtr"/>
                        <dgm:param type="endPts" val="tCtr"/>
                        <dgm:param type="begSty" val="noArr"/>
                        <dgm:param type="endSty" val="noArr"/>
                        <dgm:param type="srcNode" val="dummyConnPt"/>
                        <dgm:param type="dstNode" val="dummyConnPt"/>
                      </dgm:alg>
                      <dgm:shape xmlns:r="http://schemas.openxmlformats.org/officeDocument/2006/relationships" type="conn" r:blip="" zOrderOff="-999">
                        <dgm:adjLst/>
                      </dgm:shape>
                      <dgm:constrLst>
                        <dgm:constr type="begPad"/>
                        <dgm:constr type="endPad"/>
                      </dgm:constrLst>
                    </dgm:else>
                  </dgm:choose>
                </dgm:layoutNode>
              </dgm:forEach>
            </dgm:if>
            <dgm:else name="Name28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05430-EE29-4519-80C4-1D04A482B1DD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48E81-BB2C-4F6D-98BC-5709EEC9AC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37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23C-3CFF-42C1-BFF6-52079565CD1F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15EA6FF-D35A-430C-BF6C-E3F7DD41B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23C-3CFF-42C1-BFF6-52079565CD1F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A6FF-D35A-430C-BF6C-E3F7DD41B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15EA6FF-D35A-430C-BF6C-E3F7DD41B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23C-3CFF-42C1-BFF6-52079565CD1F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23C-3CFF-42C1-BFF6-52079565CD1F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15EA6FF-D35A-430C-BF6C-E3F7DD41B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23C-3CFF-42C1-BFF6-52079565CD1F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15EA6FF-D35A-430C-BF6C-E3F7DD41B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7F5623C-3CFF-42C1-BFF6-52079565CD1F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EA6FF-D35A-430C-BF6C-E3F7DD41B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23C-3CFF-42C1-BFF6-52079565CD1F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15EA6FF-D35A-430C-BF6C-E3F7DD41B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23C-3CFF-42C1-BFF6-52079565CD1F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15EA6FF-D35A-430C-BF6C-E3F7DD41B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23C-3CFF-42C1-BFF6-52079565CD1F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5EA6FF-D35A-430C-BF6C-E3F7DD41B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15EA6FF-D35A-430C-BF6C-E3F7DD41B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623C-3CFF-42C1-BFF6-52079565CD1F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15EA6FF-D35A-430C-BF6C-E3F7DD41B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7F5623C-3CFF-42C1-BFF6-52079565CD1F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7F5623C-3CFF-42C1-BFF6-52079565CD1F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15EA6FF-D35A-430C-BF6C-E3F7DD41BF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Дворяткина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</a:rPr>
              <a:t>Александра Сергеевна</a:t>
            </a:r>
          </a:p>
          <a:p>
            <a:r>
              <a:rPr lang="ru-RU" dirty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dirty="0">
                <a:solidFill>
                  <a:schemeClr val="tx1"/>
                </a:solidFill>
              </a:rPr>
              <a:t>ГБОУ СОШ №3 </a:t>
            </a:r>
            <a:r>
              <a:rPr lang="ru-RU" dirty="0" err="1">
                <a:solidFill>
                  <a:schemeClr val="tx1"/>
                </a:solidFill>
              </a:rPr>
              <a:t>г.Нефтегорска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</a:rPr>
              <a:t>Самарской области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524000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tx1"/>
                </a:solidFill>
              </a:rPr>
              <a:t>Геймификация</a:t>
            </a:r>
            <a:r>
              <a:rPr lang="ru-RU" sz="3200" b="1" dirty="0">
                <a:solidFill>
                  <a:schemeClr val="tx1"/>
                </a:solidFill>
              </a:rPr>
              <a:t> как эффективный инструмент повышения познавательного интереса на </a:t>
            </a:r>
            <a:r>
              <a:rPr lang="ru-RU" sz="3200" b="1" dirty="0" smtClean="0">
                <a:solidFill>
                  <a:schemeClr val="tx1"/>
                </a:solidFill>
              </a:rPr>
              <a:t>уроках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871296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660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5240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tx1"/>
                </a:solidFill>
              </a:rPr>
              <a:t>СВОЯ ИГРА</a:t>
            </a:r>
          </a:p>
        </p:txBody>
      </p:sp>
      <p:pic>
        <p:nvPicPr>
          <p:cNvPr id="2050" name="Picture 2" descr="C:\Users\dvory\OneDrive\Рабочий стол\IMG_8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5184576" cy="2973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1" name="Picture 3" descr="C:\Users\dvory\OneDrive\Рабочий стол\IMG_81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65" y="3140968"/>
            <a:ext cx="3960440" cy="3487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32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solidFill>
                  <a:schemeClr val="tx1"/>
                </a:solidFill>
              </a:rPr>
              <a:t>ФОРТ БОЯРД</a:t>
            </a:r>
          </a:p>
        </p:txBody>
      </p:sp>
      <p:pic>
        <p:nvPicPr>
          <p:cNvPr id="1026" name="Picture 2" descr="C:\Users\учитель\Downloads\IMG_8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552728" cy="44870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47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534400" cy="758952"/>
          </a:xfrm>
        </p:spPr>
        <p:txBody>
          <a:bodyPr>
            <a:noAutofit/>
          </a:bodyPr>
          <a:lstStyle/>
          <a:p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ИГРА – НАШ МЕТОД</a:t>
            </a:r>
            <a:b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6600" b="1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ЗНАНИЯ – НАШ РЕЗУЛЬТАТ</a:t>
            </a:r>
          </a:p>
        </p:txBody>
      </p:sp>
    </p:spTree>
    <p:extLst>
      <p:ext uri="{BB962C8B-B14F-4D97-AF65-F5344CB8AC3E}">
        <p14:creationId xmlns:p14="http://schemas.microsoft.com/office/powerpoint/2010/main" xmlns="" val="4462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7504" y="2564904"/>
            <a:ext cx="8784976" cy="3744416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Современные дети растут в эпоху цифровых технологий и с раннего возраста погружены в игровой мир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Традиционные методы обучения часто не вызывают достаточного интереса у учащихся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Существует необходимость развития не только предметных, но и </a:t>
            </a:r>
            <a:r>
              <a:rPr lang="ru-RU" sz="2000" dirty="0" err="1">
                <a:solidFill>
                  <a:schemeClr val="tx1"/>
                </a:solidFill>
              </a:rPr>
              <a:t>метапредметных</a:t>
            </a:r>
            <a:r>
              <a:rPr lang="ru-RU" sz="2000" dirty="0">
                <a:solidFill>
                  <a:schemeClr val="tx1"/>
                </a:solidFill>
              </a:rPr>
              <a:t> навыков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Важно формировать у детей навыки командной работы и критического мышления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524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/>
                </a:solidFill>
              </a:rPr>
              <a:t>АКТУАЛЬНОСТЬ:</a:t>
            </a:r>
          </a:p>
        </p:txBody>
      </p:sp>
    </p:spTree>
    <p:extLst>
      <p:ext uri="{BB962C8B-B14F-4D97-AF65-F5344CB8AC3E}">
        <p14:creationId xmlns:p14="http://schemas.microsoft.com/office/powerpoint/2010/main" xmlns="" val="30388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2743200"/>
            <a:ext cx="8784976" cy="1673225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внедрение игровых элементов в неигровые процессы (в образовательный процесс)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Геймификация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78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2924944"/>
            <a:ext cx="8640960" cy="1673225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Повышение мотивации к обучению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Развитие коммуникативных навыков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Формирование лидерских качеств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Улучшение усвоения учебного материала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Создание позитивной атмосферы на уроке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764704"/>
            <a:ext cx="7772400" cy="152400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Практическая значимость </a:t>
            </a:r>
            <a:r>
              <a:rPr lang="ru-RU" sz="4800" b="1" dirty="0" err="1">
                <a:solidFill>
                  <a:schemeClr val="tx1"/>
                </a:solidFill>
              </a:rPr>
              <a:t>геймификации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372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2780928"/>
            <a:ext cx="4536504" cy="244827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1 </a:t>
            </a:r>
          </a:p>
          <a:p>
            <a:r>
              <a:rPr lang="ru-RU" sz="1800" dirty="0">
                <a:solidFill>
                  <a:schemeClr val="tx1"/>
                </a:solidFill>
              </a:rPr>
              <a:t>Уроки с элементами </a:t>
            </a:r>
            <a:r>
              <a:rPr lang="ru-RU" sz="1800" dirty="0" err="1">
                <a:solidFill>
                  <a:schemeClr val="tx1"/>
                </a:solidFill>
              </a:rPr>
              <a:t>квеста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Создание </a:t>
            </a:r>
            <a:r>
              <a:rPr lang="ru-RU" sz="1400" dirty="0" err="1">
                <a:solidFill>
                  <a:schemeClr val="tx1"/>
                </a:solidFill>
              </a:rPr>
              <a:t>квестов</a:t>
            </a:r>
            <a:r>
              <a:rPr lang="ru-RU" sz="1400" dirty="0">
                <a:solidFill>
                  <a:schemeClr val="tx1"/>
                </a:solidFill>
              </a:rPr>
              <a:t> на уроках стимулирует интерес и активность учеников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Примеры успешной </a:t>
            </a:r>
            <a:r>
              <a:rPr lang="ru-RU" b="1" dirty="0" err="1">
                <a:solidFill>
                  <a:schemeClr val="tx1"/>
                </a:solidFill>
              </a:rPr>
              <a:t>геймификации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1"/>
          <p:cNvSpPr txBox="1">
            <a:spLocks/>
          </p:cNvSpPr>
          <p:nvPr/>
        </p:nvSpPr>
        <p:spPr>
          <a:xfrm>
            <a:off x="4549348" y="2830692"/>
            <a:ext cx="4536504" cy="244827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2 </a:t>
            </a:r>
          </a:p>
          <a:p>
            <a:r>
              <a:rPr lang="ru-RU" sz="1800" dirty="0">
                <a:solidFill>
                  <a:schemeClr val="tx1"/>
                </a:solidFill>
              </a:rPr>
              <a:t>Использование баллов и уровней</a:t>
            </a:r>
          </a:p>
          <a:p>
            <a:r>
              <a:rPr lang="ru-RU" sz="1400" dirty="0">
                <a:solidFill>
                  <a:schemeClr val="tx1"/>
                </a:solidFill>
              </a:rPr>
              <a:t>Система баллов и уровней мотивирует учеников достигать новых высот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2411760" y="4650296"/>
            <a:ext cx="4536504" cy="244827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tx1"/>
                </a:solidFill>
              </a:rPr>
              <a:t>3</a:t>
            </a:r>
          </a:p>
          <a:p>
            <a:r>
              <a:rPr lang="ru-RU" sz="1800" dirty="0">
                <a:solidFill>
                  <a:schemeClr val="tx1"/>
                </a:solidFill>
              </a:rPr>
              <a:t>Интерактивные викторины</a:t>
            </a:r>
          </a:p>
          <a:p>
            <a:r>
              <a:rPr lang="ru-RU" sz="1400" dirty="0">
                <a:solidFill>
                  <a:schemeClr val="tx1"/>
                </a:solidFill>
              </a:rPr>
              <a:t>Викторины с элементами игры помогают закрепить изученный материал</a:t>
            </a:r>
          </a:p>
        </p:txBody>
      </p:sp>
    </p:spTree>
    <p:extLst>
      <p:ext uri="{BB962C8B-B14F-4D97-AF65-F5344CB8AC3E}">
        <p14:creationId xmlns:p14="http://schemas.microsoft.com/office/powerpoint/2010/main" xmlns="" val="89771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vory\OneDrive\Рабочий стол\image-28-10-25-06-14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2029"/>
            <a:ext cx="8748464" cy="5691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475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G_81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vory\OneDrive\Рабочий стол\IMG_8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33695" cy="5644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0" name="Picture 6" descr="C:\Users\dvory\Downloads\IMG_8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92085"/>
            <a:ext cx="4092444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545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9095"/>
            <a:ext cx="3697579" cy="4930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IMG_88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636912"/>
            <a:ext cx="3746667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0024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758952"/>
          </a:xfrm>
        </p:spPr>
        <p:txBody>
          <a:bodyPr>
            <a:noAutofit/>
          </a:bodyPr>
          <a:lstStyle/>
          <a:p>
            <a:r>
              <a:rPr lang="ru-RU" sz="4400" b="1" dirty="0" err="1">
                <a:solidFill>
                  <a:schemeClr val="accent1"/>
                </a:solidFill>
              </a:rPr>
              <a:t>Межпредметная</a:t>
            </a:r>
            <a:r>
              <a:rPr lang="ru-RU" sz="4400" b="1" dirty="0">
                <a:solidFill>
                  <a:schemeClr val="accent1"/>
                </a:solidFill>
              </a:rPr>
              <a:t> связь</a:t>
            </a: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88525997"/>
              </p:ext>
            </p:extLst>
          </p:nvPr>
        </p:nvGraphicFramePr>
        <p:xfrm>
          <a:off x="827584" y="1484784"/>
          <a:ext cx="7416824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5664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442</TotalTime>
  <Words>166</Words>
  <Application>Microsoft Office PowerPoint</Application>
  <PresentationFormat>Экран (4:3)</PresentationFormat>
  <Paragraphs>38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Геймификация как эффективный инструмент повышения познавательного интереса на уроках</vt:lpstr>
      <vt:lpstr>АКТУАЛЬНОСТЬ:</vt:lpstr>
      <vt:lpstr>Геймификация - </vt:lpstr>
      <vt:lpstr>Практическая значимость геймификации </vt:lpstr>
      <vt:lpstr>Примеры успешной геймификации</vt:lpstr>
      <vt:lpstr>Слайд 6</vt:lpstr>
      <vt:lpstr>Слайд 7</vt:lpstr>
      <vt:lpstr>Слайд 8</vt:lpstr>
      <vt:lpstr>Межпредметная связь</vt:lpstr>
      <vt:lpstr>СВОЯ ИГРА</vt:lpstr>
      <vt:lpstr>ФОРТ БОЯРД</vt:lpstr>
      <vt:lpstr>ИГРА – НАШ МЕТОД ЗНАНИЯ – НАШ 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Геймификация как эффективный инструмент повышения познавательного интереса на уроках в начальных классах</dc:title>
  <dc:creator>dvory</dc:creator>
  <cp:lastModifiedBy>учитель</cp:lastModifiedBy>
  <cp:revision>27</cp:revision>
  <dcterms:created xsi:type="dcterms:W3CDTF">2025-10-07T16:24:14Z</dcterms:created>
  <dcterms:modified xsi:type="dcterms:W3CDTF">2026-05-06T07:17:57Z</dcterms:modified>
</cp:coreProperties>
</file>