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3" r:id="rId4"/>
    <p:sldId id="299" r:id="rId5"/>
    <p:sldId id="312" r:id="rId6"/>
    <p:sldId id="313" r:id="rId7"/>
    <p:sldId id="324" r:id="rId8"/>
    <p:sldId id="325" r:id="rId9"/>
    <p:sldId id="314" r:id="rId10"/>
    <p:sldId id="315" r:id="rId11"/>
    <p:sldId id="316" r:id="rId12"/>
    <p:sldId id="326" r:id="rId13"/>
    <p:sldId id="327" r:id="rId14"/>
    <p:sldId id="317" r:id="rId15"/>
    <p:sldId id="328" r:id="rId16"/>
    <p:sldId id="329" r:id="rId17"/>
    <p:sldId id="318" r:id="rId18"/>
    <p:sldId id="330" r:id="rId19"/>
    <p:sldId id="331" r:id="rId20"/>
    <p:sldId id="319" r:id="rId21"/>
    <p:sldId id="31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>
      <p:cViewPr varScale="1">
        <p:scale>
          <a:sx n="79" d="100"/>
          <a:sy n="79" d="100"/>
        </p:scale>
        <p:origin x="14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424936" cy="2808312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</a:rPr>
              <a:t>Работа с «западающими» заданиями при подготовке к ОГЭ</a:t>
            </a:r>
            <a:br>
              <a:rPr lang="ru-RU" b="1" dirty="0">
                <a:ln w="0"/>
              </a:rPr>
            </a:br>
            <a:r>
              <a:rPr lang="ru-RU" sz="3200" dirty="0">
                <a:ln w="0"/>
              </a:rPr>
              <a:t>(западающие задания повышенного уровня)</a:t>
            </a:r>
            <a:endParaRPr lang="ru-RU" dirty="0">
              <a:ln w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000" i="1" dirty="0">
              <a:ln w="0"/>
              <a:solidFill>
                <a:schemeClr val="tx1"/>
              </a:solidFill>
            </a:endParaRPr>
          </a:p>
          <a:p>
            <a:pPr algn="r"/>
            <a:r>
              <a:rPr lang="ru-RU" sz="2000" i="1" dirty="0">
                <a:ln w="0"/>
                <a:solidFill>
                  <a:schemeClr val="tx1"/>
                </a:solidFill>
              </a:rPr>
              <a:t>Силиванова Анастасия Александровна, </a:t>
            </a:r>
          </a:p>
          <a:p>
            <a:pPr algn="r"/>
            <a:r>
              <a:rPr lang="ru-RU" sz="2000" i="1" dirty="0">
                <a:ln w="0"/>
                <a:solidFill>
                  <a:schemeClr val="tx1"/>
                </a:solidFill>
              </a:rPr>
              <a:t>учитель географии ГБОУ СОШ №1 с. Борское</a:t>
            </a:r>
          </a:p>
          <a:p>
            <a:pPr algn="r"/>
            <a:endParaRPr lang="ru-RU" sz="2000" i="1" dirty="0">
              <a:ln w="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№ 16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1063C9D-E912-E28B-5501-8959B3C1D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2" y="1588766"/>
            <a:ext cx="8918715" cy="3680468"/>
          </a:xfrm>
        </p:spPr>
      </p:pic>
    </p:spTree>
    <p:extLst>
      <p:ext uri="{BB962C8B-B14F-4D97-AF65-F5344CB8AC3E}">
        <p14:creationId xmlns:p14="http://schemas.microsoft.com/office/powerpoint/2010/main" val="22066630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№ 17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7BAA247-F87A-5B3C-611C-6FA353919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1844824"/>
            <a:ext cx="8610600" cy="3716367"/>
          </a:xfrm>
        </p:spPr>
      </p:pic>
    </p:spTree>
    <p:extLst>
      <p:ext uri="{BB962C8B-B14F-4D97-AF65-F5344CB8AC3E}">
        <p14:creationId xmlns:p14="http://schemas.microsoft.com/office/powerpoint/2010/main" val="222044994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E91CB-7928-6AFC-0A84-984F4446A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B59D9-096A-68E1-FE15-81BFF22D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№ 17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AA6DE4D-B7B0-7AAE-ED2A-777048C74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448" y="1844824"/>
            <a:ext cx="8575104" cy="3701047"/>
          </a:xfrm>
        </p:spPr>
      </p:pic>
    </p:spTree>
    <p:extLst>
      <p:ext uri="{BB962C8B-B14F-4D97-AF65-F5344CB8AC3E}">
        <p14:creationId xmlns:p14="http://schemas.microsoft.com/office/powerpoint/2010/main" val="40230313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3D609-F37F-F703-1CD8-9EF9F67E4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F5361-0F8B-25EA-A25C-6705E5C6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№ 17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E11AEF0-BCB4-2C09-3363-8737C2948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5736" y="274638"/>
            <a:ext cx="6624736" cy="2859261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F00228-E0F5-99DC-F07C-1B125107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65" y="2982166"/>
            <a:ext cx="4692948" cy="35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9033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№ 18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E6CA0C-6DFF-33BC-16F4-B05B33D68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2339" y="404664"/>
            <a:ext cx="5442149" cy="55353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E418AB-58D0-D24D-263D-B9478B56F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3" y="2296370"/>
            <a:ext cx="4151736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5505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BA5E4-13ED-2832-9D1D-A9894CE15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6378F-C239-8077-51C1-EC12CB79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№ 21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A1BBC526-CB37-4E49-E8D7-1A7DAE599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8988"/>
            <a:ext cx="8229600" cy="44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0525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A1916-DE53-5815-1388-4719C08A7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D9BC5-A6FD-FC9A-E62A-28037593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99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№ 21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F21A720-757A-59E4-42B1-3DE896DD9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432" y="836712"/>
            <a:ext cx="7139136" cy="5716727"/>
          </a:xfrm>
        </p:spPr>
      </p:pic>
    </p:spTree>
    <p:extLst>
      <p:ext uri="{BB962C8B-B14F-4D97-AF65-F5344CB8AC3E}">
        <p14:creationId xmlns:p14="http://schemas.microsoft.com/office/powerpoint/2010/main" val="17971943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№ 23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150B5E5-CABD-448E-2C33-920577709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417638"/>
            <a:ext cx="5943041" cy="4847028"/>
          </a:xfrm>
        </p:spPr>
      </p:pic>
    </p:spTree>
    <p:extLst>
      <p:ext uri="{BB962C8B-B14F-4D97-AF65-F5344CB8AC3E}">
        <p14:creationId xmlns:p14="http://schemas.microsoft.com/office/powerpoint/2010/main" val="375254252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56685-A9B4-6578-BCFF-70AE50459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C4722-45C7-0937-A7CB-2D8ED87F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№ 23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5B2AEB5-F29B-3AAC-FFBC-C7E0CBD8A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80" y="1417638"/>
            <a:ext cx="7560840" cy="4847028"/>
          </a:xfrm>
        </p:spPr>
      </p:pic>
    </p:spTree>
    <p:extLst>
      <p:ext uri="{BB962C8B-B14F-4D97-AF65-F5344CB8AC3E}">
        <p14:creationId xmlns:p14="http://schemas.microsoft.com/office/powerpoint/2010/main" val="418640999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03172-0914-C1BB-209C-D19E24401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1513A-2DBA-6FB6-1187-7C8EB5FC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№ 30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CBC480C-9E44-4618-F7B8-56952C795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80" y="1417638"/>
            <a:ext cx="7560840" cy="4847028"/>
          </a:xfrm>
        </p:spPr>
      </p:pic>
    </p:spTree>
    <p:extLst>
      <p:ext uri="{BB962C8B-B14F-4D97-AF65-F5344CB8AC3E}">
        <p14:creationId xmlns:p14="http://schemas.microsoft.com/office/powerpoint/2010/main" val="26646748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F4B7DB-6AE3-21B9-8643-9E004B55F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3" y="639838"/>
            <a:ext cx="8510754" cy="557832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№ 11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41691-6BD6-1A21-7614-A2423B9D9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088" y="1477340"/>
            <a:ext cx="3888432" cy="47306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22B4A0-A211-1689-071D-EAF448B02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14936"/>
            <a:ext cx="3404853" cy="642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0139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717F-F160-F565-6E78-5DDD49C63E16}"/>
              </a:ext>
            </a:extLst>
          </p:cNvPr>
          <p:cNvSpPr txBox="1"/>
          <p:nvPr/>
        </p:nvSpPr>
        <p:spPr>
          <a:xfrm>
            <a:off x="719572" y="3044279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80000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7DB75-55AD-F2A9-8C90-2FF20B666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515B73-FA9C-887C-6841-10B094786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50" y="639838"/>
            <a:ext cx="8254699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216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400" dirty="0"/>
              <a:t>№ 3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F631DC-E23E-D14C-5453-3654FB3C5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2" y="1392792"/>
            <a:ext cx="8712968" cy="9452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00E911-DEB8-BF39-A856-34C85699B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4" y="2610619"/>
            <a:ext cx="8794304" cy="11139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51B524-7C5B-A485-1A75-D44A7CC80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72" y="3976153"/>
            <a:ext cx="8843609" cy="9769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27EE28-838E-24EF-A74A-9B18549CD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12" y="5229200"/>
            <a:ext cx="8843609" cy="9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372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№ 7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32A2B5-F3A7-DE6A-F8E3-A54F0B31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50" y="2276872"/>
            <a:ext cx="6511700" cy="41385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544719-1918-9EB7-399B-F582A5E4E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" y="1196752"/>
            <a:ext cx="83915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600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№ 12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329168-2F4B-61A8-E7A3-4FA47A406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8" y="1988840"/>
            <a:ext cx="8986283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731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43F2D-248F-EDF1-F7C6-43C9A30DF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92A0F-4ED8-9C9A-1E8F-5948AE0B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№ 12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5F2679-6D40-D225-7B72-29892536A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400"/>
            <a:ext cx="9144000" cy="507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868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623BD-D0CB-B7F7-866E-C63025F6F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1CCCF-5527-585B-433C-E86D7D40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№ 12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6560CE-70B4-7AE8-297E-7D0C8E26F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216103"/>
            <a:ext cx="4860535" cy="64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610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971F-3079-4874-619C-35168CD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№ 15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0A43B1-9DE6-B19D-31FD-6FBAB7089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04664"/>
            <a:ext cx="5796136" cy="31540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10E69B-A793-7DFE-5B34-2965E4CD2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4" y="3405031"/>
            <a:ext cx="6156176" cy="31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302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68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Работа с «западающими» заданиями при подготовке к ОГЭ (западающие задания повышенного уровня)</vt:lpstr>
      <vt:lpstr>Презентация PowerPoint</vt:lpstr>
      <vt:lpstr>Презентация PowerPoint</vt:lpstr>
      <vt:lpstr>№ 3</vt:lpstr>
      <vt:lpstr>№ 7</vt:lpstr>
      <vt:lpstr>№ 12</vt:lpstr>
      <vt:lpstr>№ 12</vt:lpstr>
      <vt:lpstr>№ 12</vt:lpstr>
      <vt:lpstr>№ 15</vt:lpstr>
      <vt:lpstr>№ 16</vt:lpstr>
      <vt:lpstr>№ 17</vt:lpstr>
      <vt:lpstr>№ 17</vt:lpstr>
      <vt:lpstr>№ 17</vt:lpstr>
      <vt:lpstr>№ 18</vt:lpstr>
      <vt:lpstr>№ 21</vt:lpstr>
      <vt:lpstr>№ 21</vt:lpstr>
      <vt:lpstr>№ 23</vt:lpstr>
      <vt:lpstr>№ 23</vt:lpstr>
      <vt:lpstr>№ 30</vt:lpstr>
      <vt:lpstr>№ 11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россияне!</dc:title>
  <dc:creator>User</dc:creator>
  <cp:lastModifiedBy>silivanova.anastasija@gmail.com</cp:lastModifiedBy>
  <cp:revision>63</cp:revision>
  <dcterms:created xsi:type="dcterms:W3CDTF">2023-10-31T07:09:30Z</dcterms:created>
  <dcterms:modified xsi:type="dcterms:W3CDTF">2025-03-23T15:32:15Z</dcterms:modified>
</cp:coreProperties>
</file>