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09" r:id="rId3"/>
    <p:sldId id="310" r:id="rId4"/>
    <p:sldId id="320" r:id="rId5"/>
    <p:sldId id="321" r:id="rId6"/>
    <p:sldId id="329" r:id="rId7"/>
    <p:sldId id="322" r:id="rId8"/>
    <p:sldId id="323" r:id="rId9"/>
    <p:sldId id="324" r:id="rId10"/>
    <p:sldId id="325" r:id="rId11"/>
    <p:sldId id="326" r:id="rId12"/>
    <p:sldId id="327" r:id="rId13"/>
    <p:sldId id="32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393A246-D671-4C1B-8C80-9FA530391128}">
          <p14:sldIdLst>
            <p14:sldId id="330"/>
            <p14:sldId id="309"/>
            <p14:sldId id="310"/>
            <p14:sldId id="320"/>
            <p14:sldId id="321"/>
            <p14:sldId id="329"/>
            <p14:sldId id="322"/>
            <p14:sldId id="323"/>
            <p14:sldId id="324"/>
            <p14:sldId id="325"/>
            <p14:sldId id="326"/>
            <p14:sldId id="327"/>
            <p14:sldId id="328"/>
          </p14:sldIdLst>
        </p14:section>
        <p14:section name="Раздел без заголовка" id="{304DD893-245F-4C7B-85C8-AB4EBCBD2CA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 varScale="1">
        <p:scale>
          <a:sx n="65" d="100"/>
          <a:sy n="65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EA81-033D-4972-ABE9-3C7F40FFEAE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F07-3EF5-4688-9AE4-8E4A30F92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43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EA81-033D-4972-ABE9-3C7F40FFEAE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F07-3EF5-4688-9AE4-8E4A30F92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1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EA81-033D-4972-ABE9-3C7F40FFEAE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F07-3EF5-4688-9AE4-8E4A30F92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96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EA81-033D-4972-ABE9-3C7F40FFEAE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F07-3EF5-4688-9AE4-8E4A30F92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88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EA81-033D-4972-ABE9-3C7F40FFEAE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F07-3EF5-4688-9AE4-8E4A30F92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59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EA81-033D-4972-ABE9-3C7F40FFEAE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F07-3EF5-4688-9AE4-8E4A30F92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68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EA81-033D-4972-ABE9-3C7F40FFEAE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F07-3EF5-4688-9AE4-8E4A30F92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2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EA81-033D-4972-ABE9-3C7F40FFEAE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F07-3EF5-4688-9AE4-8E4A30F92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48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EA81-033D-4972-ABE9-3C7F40FFEAE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F07-3EF5-4688-9AE4-8E4A30F92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49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EA81-033D-4972-ABE9-3C7F40FFEAE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F07-3EF5-4688-9AE4-8E4A30F92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49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EA81-033D-4972-ABE9-3C7F40FFEAE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F07-3EF5-4688-9AE4-8E4A30F92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6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4EA81-033D-4972-ABE9-3C7F40FFEAE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DDF07-3EF5-4688-9AE4-8E4A30F92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4400" dirty="0" smtClean="0"/>
              <a:t>Преподавание учебного </a:t>
            </a:r>
          </a:p>
          <a:p>
            <a:pPr marL="0" indent="0" algn="ctr">
              <a:buNone/>
            </a:pPr>
            <a:r>
              <a:rPr lang="ru-RU" sz="4400" dirty="0" smtClean="0"/>
              <a:t>предмета «Химия</a:t>
            </a:r>
            <a:r>
              <a:rPr lang="ru-RU" sz="4400" dirty="0"/>
              <a:t>» </a:t>
            </a:r>
            <a:endParaRPr lang="ru-RU" sz="4400" dirty="0" smtClean="0"/>
          </a:p>
          <a:p>
            <a:pPr marL="0" indent="0" algn="ctr">
              <a:buNone/>
            </a:pPr>
            <a:r>
              <a:rPr lang="ru-RU" sz="4400" smtClean="0"/>
              <a:t>2024-2025 </a:t>
            </a:r>
            <a:r>
              <a:rPr lang="ru-RU" sz="4400" dirty="0" smtClean="0"/>
              <a:t>учебном</a:t>
            </a:r>
          </a:p>
          <a:p>
            <a:pPr marL="0" indent="0" algn="ctr">
              <a:buNone/>
            </a:pPr>
            <a:r>
              <a:rPr lang="ru-RU" sz="4400" dirty="0" smtClean="0"/>
              <a:t>году</a:t>
            </a:r>
            <a:endParaRPr lang="ru-RU" sz="4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668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3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0"/>
            <a:ext cx="888682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5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0"/>
            <a:ext cx="8896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9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962025"/>
            <a:ext cx="898207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1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16632"/>
            <a:ext cx="8886825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0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5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0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3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1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8943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2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0"/>
            <a:ext cx="8820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32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0"/>
            <a:ext cx="8905875" cy="659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1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16632"/>
            <a:ext cx="90297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9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89154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84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29279</TotalTime>
  <Words>10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Самара</dc:creator>
  <cp:lastModifiedBy>учитель</cp:lastModifiedBy>
  <cp:revision>48</cp:revision>
  <dcterms:created xsi:type="dcterms:W3CDTF">2024-01-20T06:48:33Z</dcterms:created>
  <dcterms:modified xsi:type="dcterms:W3CDTF">2024-03-28T05:54:40Z</dcterms:modified>
</cp:coreProperties>
</file>