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11" r:id="rId3"/>
    <p:sldId id="312" r:id="rId4"/>
    <p:sldId id="313" r:id="rId5"/>
    <p:sldId id="317" r:id="rId6"/>
    <p:sldId id="310" r:id="rId7"/>
    <p:sldId id="318" r:id="rId8"/>
    <p:sldId id="314" r:id="rId9"/>
    <p:sldId id="31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721"/>
    <a:srgbClr val="FFDE75"/>
    <a:srgbClr val="6C9E1A"/>
    <a:srgbClr val="B0DD7F"/>
    <a:srgbClr val="03AD03"/>
    <a:srgbClr val="89CC40"/>
    <a:srgbClr val="CFCFCF"/>
    <a:srgbClr val="BABABA"/>
    <a:srgbClr val="B2B2B2"/>
    <a:srgbClr val="8686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4" autoAdjust="0"/>
    <p:restoredTop sz="94660"/>
  </p:normalViewPr>
  <p:slideViewPr>
    <p:cSldViewPr>
      <p:cViewPr>
        <p:scale>
          <a:sx n="100" d="100"/>
          <a:sy n="100" d="100"/>
        </p:scale>
        <p:origin x="-78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2BD3-B73D-42EF-B487-1BE7D9D82002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B5B0-3740-4A0C-9FB1-2622B7608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135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o63.ru/razvitie-potentsiala/pedagogicheskie-soobshchestva/modelnye-sinkhronizirovannye-rabochie-programmy-po-predmetam-so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ation.pravo.gov.ru/Document/View/000120221101004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Комплектование на 2024-2025 </a:t>
            </a:r>
            <a:r>
              <a:rPr lang="ru-RU" dirty="0" err="1" smtClean="0">
                <a:solidFill>
                  <a:schemeClr val="bg1"/>
                </a:solidFill>
              </a:rPr>
              <a:t>уч.год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ФИЗИКА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0" y="3733800"/>
            <a:ext cx="2895600" cy="12192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ФРП по всем предметам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https://edsoo.ru/rabochie-programmy/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78" t="20203" r="27282" b="17503"/>
          <a:stretch>
            <a:fillRect/>
          </a:stretch>
        </p:blipFill>
        <p:spPr bwMode="auto">
          <a:xfrm>
            <a:off x="2100648" y="0"/>
            <a:ext cx="704335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757" t="19792" r="27379" b="8333"/>
          <a:stretch>
            <a:fillRect/>
          </a:stretch>
        </p:blipFill>
        <p:spPr bwMode="auto">
          <a:xfrm>
            <a:off x="0" y="3124200"/>
            <a:ext cx="6096000" cy="329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8" t="20203" r="27282" b="9085"/>
          <a:stretch>
            <a:fillRect/>
          </a:stretch>
        </p:blipFill>
        <p:spPr bwMode="auto">
          <a:xfrm>
            <a:off x="3352800" y="0"/>
            <a:ext cx="579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1200" y="33528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https://iro63.ru/razvitie-potentsiala/pedagogicheskie-soobshchestva/modelnye-sinkhronizirovannye-rabochie-programmy-po-predmetam-soo/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171" t="19792" r="27379" b="15625"/>
          <a:stretch>
            <a:fillRect/>
          </a:stretch>
        </p:blipFill>
        <p:spPr bwMode="auto">
          <a:xfrm>
            <a:off x="0" y="3200400"/>
            <a:ext cx="576170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8" t="20203" r="27282" b="9085"/>
          <a:stretch>
            <a:fillRect/>
          </a:stretch>
        </p:blipFill>
        <p:spPr bwMode="auto">
          <a:xfrm>
            <a:off x="3352800" y="0"/>
            <a:ext cx="579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656" t="15916" r="23241" b="4989"/>
          <a:stretch>
            <a:fillRect/>
          </a:stretch>
        </p:blipFill>
        <p:spPr bwMode="auto">
          <a:xfrm>
            <a:off x="0" y="3200400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19600" y="3810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http://publication.pravo.gov.ru/Document/View/0001202211010045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50" t="13233" b="10679"/>
          <a:stretch>
            <a:fillRect/>
          </a:stretch>
        </p:blipFill>
        <p:spPr bwMode="auto">
          <a:xfrm>
            <a:off x="0" y="0"/>
            <a:ext cx="9144000" cy="480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5" t="50308" r="1973" b="11482"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55" t="38269" r="1973" b="17025"/>
          <a:stretch>
            <a:fillRect/>
          </a:stretch>
        </p:blipFill>
        <p:spPr bwMode="auto">
          <a:xfrm>
            <a:off x="0" y="2819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1"/>
            <a:ext cx="89154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635" r="1973" b="6708"/>
          <a:stretch>
            <a:fillRect/>
          </a:stretch>
        </p:blipFill>
        <p:spPr bwMode="auto">
          <a:xfrm>
            <a:off x="152400" y="152400"/>
            <a:ext cx="8839200" cy="39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307" t="16701" b="57311"/>
          <a:stretch>
            <a:fillRect/>
          </a:stretch>
        </p:blipFill>
        <p:spPr bwMode="auto">
          <a:xfrm>
            <a:off x="152400" y="4114800"/>
            <a:ext cx="88392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916" r="1973" b="6708"/>
          <a:stretch>
            <a:fillRect/>
          </a:stretch>
        </p:blipFill>
        <p:spPr bwMode="auto">
          <a:xfrm>
            <a:off x="304800" y="762000"/>
            <a:ext cx="8610600" cy="431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DEDEE0"/>
      </a:lt2>
      <a:accent1>
        <a:srgbClr val="0070C0"/>
      </a:accent1>
      <a:accent2>
        <a:srgbClr val="FF2E11"/>
      </a:accent2>
      <a:accent3>
        <a:srgbClr val="FF2E11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FF2E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Комплектование на 2024-2025 уч.год ФИЗИКА</vt:lpstr>
      <vt:lpstr>ФРП по всем предметам  https://edsoo.ru/rabochie-programmy/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Designer</dc:creator>
  <cp:lastModifiedBy>Дом</cp:lastModifiedBy>
  <cp:revision>217</cp:revision>
  <dcterms:created xsi:type="dcterms:W3CDTF">2011-07-29T10:27:17Z</dcterms:created>
  <dcterms:modified xsi:type="dcterms:W3CDTF">2024-03-24T13:02:58Z</dcterms:modified>
</cp:coreProperties>
</file>