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7127-7E3C-47CE-8019-B575D08091CA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2114-1398-4947-BF5D-4DC9F15CCB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6103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7127-7E3C-47CE-8019-B575D08091CA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2114-1398-4947-BF5D-4DC9F15CCB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360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7127-7E3C-47CE-8019-B575D08091CA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2114-1398-4947-BF5D-4DC9F15CCB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3465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7127-7E3C-47CE-8019-B575D08091CA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2114-1398-4947-BF5D-4DC9F15CCB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802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7127-7E3C-47CE-8019-B575D08091CA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2114-1398-4947-BF5D-4DC9F15CCB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161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7127-7E3C-47CE-8019-B575D08091CA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2114-1398-4947-BF5D-4DC9F15CCB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669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7127-7E3C-47CE-8019-B575D08091CA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2114-1398-4947-BF5D-4DC9F15CCB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031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7127-7E3C-47CE-8019-B575D08091CA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2114-1398-4947-BF5D-4DC9F15CCB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043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7127-7E3C-47CE-8019-B575D08091CA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2114-1398-4947-BF5D-4DC9F15CCB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9431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7127-7E3C-47CE-8019-B575D08091CA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2114-1398-4947-BF5D-4DC9F15CCB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077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D7127-7E3C-47CE-8019-B575D08091CA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E2114-1398-4947-BF5D-4DC9F15CCB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638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D7127-7E3C-47CE-8019-B575D08091CA}" type="datetimeFigureOut">
              <a:rPr lang="ru-RU" smtClean="0"/>
              <a:pPr/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E2114-1398-4947-BF5D-4DC9F15CCB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6239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4632" cy="3195786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Окружное методическое объединение учителей естественно-научного цикла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(биологии и химии)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«Методический анализ результатов экспертизы уровня подготовки учащихся 9-х классов общеобразовательных учреждений по прохождению ГИА в 2024 году по биологии в Юго-Восточном образовательном округе»</a:t>
            </a:r>
            <a:endParaRPr lang="ru-RU" sz="2800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7232848" cy="1224136"/>
          </a:xfrm>
        </p:spPr>
        <p:txBody>
          <a:bodyPr>
            <a:normAutofit/>
          </a:bodyPr>
          <a:lstStyle/>
          <a:p>
            <a:pPr algn="r"/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Тимофеева Татьяна Васильевна, </a:t>
            </a:r>
          </a:p>
          <a:p>
            <a:pPr algn="r"/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биологии ГБОУ СОШ №3 </a:t>
            </a:r>
          </a:p>
          <a:p>
            <a:pPr algn="r"/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Нефтегорска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2731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Выводы об итогах анализа выполнения заданий, групп заданий: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целом на достаточном уровне сформированы следующие элементы содержания школьного курса биологии: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Царство Растения. Царство Животные. Царство Грибы. Царство Бактерии: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общая биология: организация жизни на клеточном уровне.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умение определять последовательности биологических процессов, явлений, объектов;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приёмы работы с информацией биологического содержания, представленной в графической форме;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умение использовать понятийный аппарат и символический язык биологии; грамотно применять научные термины, понятия, теории, законы для объяснения наблюдаемых биологических объектов, явлений и процессов. 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уровне умений и освоенных способов деятельности у учащихся на недостаточном уровне сформированы: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умение использовать научные методы с целью изучения биологических объектов, явлений и процессов: наблюдение, описание, проведение несложных биологических экспериментов;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умение объяснять роль биологии в формировании современной естественнонаучной картины мира, в практической деятельности людей;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умение распознавать и описывать на рисунках (изображениях) признаки строения биологических объектов на разных уровнях организации живого.</a:t>
            </a:r>
          </a:p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2166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Статистический и содержательный анализ познавательных заданий ОГЭ показывает, что независимо от уровня сложности того или иного задания следует:</a:t>
            </a:r>
          </a:p>
          <a:p>
            <a:r>
              <a:rPr lang="ru-RU" dirty="0" smtClean="0"/>
              <a:t> - освоить полный объем знаний по каждому разделу школьного курса биологии; </a:t>
            </a:r>
          </a:p>
          <a:p>
            <a:r>
              <a:rPr lang="ru-RU" dirty="0" smtClean="0"/>
              <a:t>- сформировать умение применять полученные знания в новой ситуации; </a:t>
            </a:r>
          </a:p>
          <a:p>
            <a:r>
              <a:rPr lang="ru-RU" dirty="0" smtClean="0"/>
              <a:t>- изучать требования к оцениванию разных заданий. </a:t>
            </a:r>
          </a:p>
          <a:p>
            <a:r>
              <a:rPr lang="ru-RU" dirty="0" smtClean="0"/>
              <a:t>- систематически включать задания, направленные на формирование естественнонаучной грамотности и применение знаний в новой жизненной ситуации. В значительной степени данные задания преемственны материалам ВПР в 5 – 8 классах.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4571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Анализ результатов выполнения заданий КИМ ОГЭ: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Государственную итоговую аттестацию по биологии в форме ОГЭ сдавали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обучающихся. 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результатам ОГЭ по биологии 2024 года доля участников, получивших отметку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«2»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составляет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0,9%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(2 человека). 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Количество участников, получивших отметку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«3» - 22%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(45 человек), отметку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«4» - 56,6%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(114 человек), отметку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«5» - 21%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(41 человек). Количество участников, получивших максимальный балл – 0 человек.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35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5505475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Из 21 общеобразовательного учреждения ОГЭ по биологии сдавали обучающиеся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 школ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Среди общеобразовательных учреждений с количеством участников 5 и более человек (10 ОУ).</a:t>
            </a:r>
          </a:p>
          <a:p>
            <a:pPr marL="0" indent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Наиболее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высокие результаты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демонстрируют обучающиеся ГБОУ СОШ с. Алексеевка  (численность участников – 5, средняя отметка – 5)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1705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Краткая характеристика КИМ по предмету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Каждый вариант экзаменационной работы включает в себя 26 заданий и состоит из двух частей.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Часть   1   содержит   21   задание   с   кратким   ответом: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1   задание повышенного уровня сложности с ответом в виде одного слова или словосочетания;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  задание  на  заполнение  пропуска  в  тексте;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5  заданий базового уровня сложности с ответом в виде одной цифры, соответствующей номеру правильного ответа;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 заданий с выбором нескольких верных ответов базового и повышенного уровней сложности;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 заданий повышенного уровня сложности на установление соответствия элементов двух информационных рядов (в том числе задание на соотнесение морфологических признаков организма   или   его   отдельных   органов   с   предложенными    моделями по заданному алгоритму);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 задания на определение последовательности биологических процессов, явлений, объектов базового уровня сложности.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Часть 2 содержит 5 заданий с развёрнутым ответом: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 задание повышенного уровня сложности на работу с тематическим текстом, предполагающее использование информации из текста контекстных знаний для ответа на поставленные вопросы;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 задания высокого уровня сложности: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 задание  на анализ  статистических  данных,  представленных  в табличной форме,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1   задание   на   анализ   биологического   эксперимента,  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   задания на применение биологических знаний и умений для решения практических задач.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0591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КИМ 2023 года по сравнению с 2022 годом произошли изменения: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заданий первой части сократилось с 24 до 21.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Линии 1, 3–5, 7–13, 15, 17, 18 сохранились, но изменили свои позиции. Включены  новые  линии  2,  6,  14,  16,  19–20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линии 21 представлены задания по типу задания 2 ЕГЭ.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Вторая часть КИМ по сравнению с 2022 г. не изменилась.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Общее количество заданий сократилось: 26 вместо 29.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Максимальный первичный балл равен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(45 баллов в 2022 г.)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13800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Время выполнения работы сокращено с  3  (180  минут)  до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2,5  часов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(150 минут).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работе используются задания базового, повышенного и высокого уровней сложности. Задания базового уровня составляют 40% от общего количества заданий экзаменационного теста; повышенного – 42%; высокого –18%. Распределение заданий по уровню сложности: Б – 11; П – 11; В – 4.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798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Статистический анализ выполнения заданий КИМ ОГЭ в  2024 года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аибольшее затруднение на базовом уровне сложности вызвали задания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5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(35,6% справившихся); на повышенном уровне сложности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18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(39% справившихся). В  определении последовательности биологических процессов, явлений, объектов учащиеся допустили наибольшее количество ошибок.  Вопросы, связанные с   особенностями организма человека, его строения, жизнедеятельности, высшей нервной деятельности и поведения вызвали затруднение у большинства учащихся.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Наиболее трудными для всех групп выпускников оказались задания высокого уровня сложности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22, 23, 25, 26 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84758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58,77%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участников ОГЭ по биологии не умеет  работать со статистическими  данными,   представленными в табличной форме.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51,54 %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участников ОГЭ по биологии  не смогли решить учебные задачи биологического содержания: проводить качественные  и количественные расчёты, делать выводы на основании полученных результатов. Умение обосновывать необходимость  рационального   и здорового питания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0532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Наиболее успешно выполненными заданиями на базовом уровне сложности являются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  4, 6,  8, 12, 14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Успешно учащиеся справились с заданиями, где нужно было продемонстрировать знания биологических объектов  на разных  уровнях  организации живого.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Вопросы, где информация биологического  содержания была представлена   в графической форме тоже не вызвали затруднения.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Хорошую подготовку экзаменующиеся показали в вопросах, где нужно было продемонстрировать опыт использования аналоговых и цифровых биологических приборов и инструментов.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02818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48</TotalTime>
  <Words>1012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Окружное методическое объединение учителей естественно-научного цикла (биологии и химии)     «Методический анализ результатов экспертизы уровня подготовки учащихся 9-х классов общеобразовательных учреждений по прохождению ГИА в 2024 году по биологии в Юго-Восточном образовательном округе»</vt:lpstr>
      <vt:lpstr>Анализ результатов выполнения заданий КИМ ОГЭ:</vt:lpstr>
      <vt:lpstr>Слайд 3</vt:lpstr>
      <vt:lpstr>Краткая характеристика КИМ по предмету</vt:lpstr>
      <vt:lpstr>Слайд 5</vt:lpstr>
      <vt:lpstr>Слайд 6</vt:lpstr>
      <vt:lpstr>Статистический анализ выполнения заданий КИМ ОГЭ в  2024 года</vt:lpstr>
      <vt:lpstr>Слайд 8</vt:lpstr>
      <vt:lpstr>Слайд 9</vt:lpstr>
      <vt:lpstr>Выводы об итогах анализа выполнения заданий, групп заданий: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«Методический анализ результатов экспертизы уровня подготовки учащихся 9-х классов общеобразовательных учреждений по прохождению ГИА в 2024 году по биологии в Юго-Восточном образовательном округе»</dc:title>
  <dc:creator>Пользователь</dc:creator>
  <cp:lastModifiedBy>Admin</cp:lastModifiedBy>
  <cp:revision>8</cp:revision>
  <dcterms:created xsi:type="dcterms:W3CDTF">2024-03-03T08:34:44Z</dcterms:created>
  <dcterms:modified xsi:type="dcterms:W3CDTF">2024-08-29T05:07:45Z</dcterms:modified>
</cp:coreProperties>
</file>