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70" r:id="rId5"/>
    <p:sldId id="267" r:id="rId6"/>
    <p:sldId id="271" r:id="rId7"/>
    <p:sldId id="268" r:id="rId8"/>
    <p:sldId id="264" r:id="rId9"/>
    <p:sldId id="269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-87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D0526-B594-417C-9ADD-893920C0EEBB}" type="datetimeFigureOut">
              <a:rPr lang="ru-RU" smtClean="0"/>
              <a:pPr/>
              <a:t>07.04.2024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E1615-3D05-4179-9F66-6D83163DCF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73584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D0526-B594-417C-9ADD-893920C0EEBB}" type="datetimeFigureOut">
              <a:rPr lang="ru-RU" smtClean="0"/>
              <a:pPr/>
              <a:t>07.04.2024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E1615-3D05-4179-9F66-6D83163DCF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60621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D0526-B594-417C-9ADD-893920C0EEBB}" type="datetimeFigureOut">
              <a:rPr lang="ru-RU" smtClean="0"/>
              <a:pPr/>
              <a:t>07.04.2024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E1615-3D05-4179-9F66-6D83163DCF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26272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D0526-B594-417C-9ADD-893920C0EEBB}" type="datetimeFigureOut">
              <a:rPr lang="ru-RU" smtClean="0"/>
              <a:pPr/>
              <a:t>07.04.2024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E1615-3D05-4179-9F66-6D83163DCF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94791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D0526-B594-417C-9ADD-893920C0EEBB}" type="datetimeFigureOut">
              <a:rPr lang="ru-RU" smtClean="0"/>
              <a:pPr/>
              <a:t>07.04.2024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E1615-3D05-4179-9F66-6D83163DCF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9842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D0526-B594-417C-9ADD-893920C0EEBB}" type="datetimeFigureOut">
              <a:rPr lang="ru-RU" smtClean="0"/>
              <a:pPr/>
              <a:t>07.04.2024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E1615-3D05-4179-9F66-6D83163DCF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74260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D0526-B594-417C-9ADD-893920C0EEBB}" type="datetimeFigureOut">
              <a:rPr lang="ru-RU" smtClean="0"/>
              <a:pPr/>
              <a:t>07.04.2024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E1615-3D05-4179-9F66-6D83163DCF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53974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D0526-B594-417C-9ADD-893920C0EEBB}" type="datetimeFigureOut">
              <a:rPr lang="ru-RU" smtClean="0"/>
              <a:pPr/>
              <a:t>07.04.2024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E1615-3D05-4179-9F66-6D83163DCF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9129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D0526-B594-417C-9ADD-893920C0EEBB}" type="datetimeFigureOut">
              <a:rPr lang="ru-RU" smtClean="0"/>
              <a:pPr/>
              <a:t>07.04.2024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E1615-3D05-4179-9F66-6D83163DCF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10539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D0526-B594-417C-9ADD-893920C0EEBB}" type="datetimeFigureOut">
              <a:rPr lang="ru-RU" smtClean="0"/>
              <a:pPr/>
              <a:t>07.04.2024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E1615-3D05-4179-9F66-6D83163DCF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49489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D0526-B594-417C-9ADD-893920C0EEBB}" type="datetimeFigureOut">
              <a:rPr lang="ru-RU" smtClean="0"/>
              <a:pPr/>
              <a:t>07.04.2024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E1615-3D05-4179-9F66-6D83163DCF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84993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ED0526-B594-417C-9ADD-893920C0EEBB}" type="datetimeFigureOut">
              <a:rPr lang="ru-RU" smtClean="0"/>
              <a:pPr/>
              <a:t>07.04.2024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EE1615-3D05-4179-9F66-6D83163DCF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49799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5314" y="-406400"/>
            <a:ext cx="10276115" cy="2387600"/>
          </a:xfrm>
        </p:spPr>
        <p:txBody>
          <a:bodyPr>
            <a:normAutofit/>
          </a:bodyPr>
          <a:lstStyle/>
          <a:p>
            <a:endParaRPr lang="ru-RU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kartinkinaden.ru/uploads/posts/2021-01/1611325978_3-p-fon-s-detmi-dlya-detskogo-sada-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4691" y="-38096"/>
            <a:ext cx="12316691" cy="68960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196936" y="3161467"/>
            <a:ext cx="859773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>
                  <a:solidFill>
                    <a:srgbClr val="0000CC"/>
                  </a:solidFill>
                </a:ln>
                <a:solidFill>
                  <a:srgbClr val="0000FF"/>
                </a:solidFill>
                <a:latin typeface="Monotype Corsiva" panose="03010101010201010101" pitchFamily="66" charset="0"/>
                <a:cs typeface="Times New Roman" pitchFamily="18" charset="0"/>
              </a:rPr>
              <a:t>Подготовила:</a:t>
            </a:r>
          </a:p>
          <a:p>
            <a:pPr algn="ctr"/>
            <a:r>
              <a:rPr lang="ru-RU" sz="2800" b="1" dirty="0" err="1" smtClean="0">
                <a:ln>
                  <a:solidFill>
                    <a:srgbClr val="0000CC"/>
                  </a:solidFill>
                </a:ln>
                <a:solidFill>
                  <a:srgbClr val="0000FF"/>
                </a:solidFill>
                <a:latin typeface="Monotype Corsiva" panose="03010101010201010101" pitchFamily="66" charset="0"/>
                <a:cs typeface="Times New Roman" pitchFamily="18" charset="0"/>
              </a:rPr>
              <a:t>Коньшина</a:t>
            </a:r>
            <a:r>
              <a:rPr lang="ru-RU" sz="2800" b="1" dirty="0" smtClean="0">
                <a:ln>
                  <a:solidFill>
                    <a:srgbClr val="0000CC"/>
                  </a:solidFill>
                </a:ln>
                <a:solidFill>
                  <a:srgbClr val="0000FF"/>
                </a:solidFill>
                <a:latin typeface="Monotype Corsiva" panose="03010101010201010101" pitchFamily="66" charset="0"/>
                <a:cs typeface="Times New Roman" pitchFamily="18" charset="0"/>
              </a:rPr>
              <a:t> Е. Е. воспитатель,</a:t>
            </a:r>
          </a:p>
          <a:p>
            <a:pPr algn="ctr"/>
            <a:r>
              <a:rPr lang="ru-RU" sz="2800" b="1" dirty="0" smtClean="0">
                <a:ln>
                  <a:solidFill>
                    <a:srgbClr val="0000CC"/>
                  </a:solidFill>
                </a:ln>
                <a:solidFill>
                  <a:srgbClr val="0000FF"/>
                </a:solidFill>
                <a:latin typeface="Monotype Corsiva" panose="03010101010201010101" pitchFamily="66" charset="0"/>
                <a:cs typeface="Times New Roman" pitchFamily="18" charset="0"/>
              </a:rPr>
              <a:t>детского сада  «Светлячок»</a:t>
            </a:r>
          </a:p>
          <a:p>
            <a:pPr algn="ctr"/>
            <a:r>
              <a:rPr lang="ru-RU" sz="2800" b="1" dirty="0" err="1" smtClean="0">
                <a:ln>
                  <a:solidFill>
                    <a:srgbClr val="0000CC"/>
                  </a:solidFill>
                </a:ln>
                <a:solidFill>
                  <a:srgbClr val="0000FF"/>
                </a:solidFill>
                <a:latin typeface="Monotype Corsiva" panose="03010101010201010101" pitchFamily="66" charset="0"/>
                <a:cs typeface="Times New Roman" pitchFamily="18" charset="0"/>
              </a:rPr>
              <a:t>С.Алексеевка</a:t>
            </a:r>
            <a:endParaRPr lang="ru-RU" sz="2800" dirty="0">
              <a:ln>
                <a:solidFill>
                  <a:srgbClr val="0000CC"/>
                </a:solidFill>
              </a:ln>
              <a:solidFill>
                <a:srgbClr val="0000FF"/>
              </a:solidFill>
              <a:latin typeface="Monotype Corsiva" panose="03010101010201010101" pitchFamily="66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20240" y="-617220"/>
            <a:ext cx="9066415" cy="1685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endParaRPr lang="ru-RU" sz="3600" b="1" dirty="0" smtClean="0">
              <a:solidFill>
                <a:srgbClr val="002060"/>
              </a:solidFill>
              <a:latin typeface="Monotype Corsiva" panose="03010101010201010101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endParaRPr lang="ru-RU" sz="3600" dirty="0">
              <a:solidFill>
                <a:srgbClr val="002060"/>
              </a:solidFill>
              <a:effectLst/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048000" y="420915"/>
            <a:ext cx="6096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«Интерактивные формы взаимодействия с родителями в Детском саду «Светлячок» с. Алексеевка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2997467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aden.ru/uploads/posts/2021-01/1611325978_3-p-fon-s-detmi-dlya-detskogo-sada-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096"/>
            <a:ext cx="12316691" cy="68960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52975" y="-406400"/>
            <a:ext cx="9144000" cy="2387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522514"/>
            <a:ext cx="10464800" cy="1291772"/>
          </a:xfrm>
        </p:spPr>
        <p:txBody>
          <a:bodyPr/>
          <a:lstStyle/>
          <a:p>
            <a:r>
              <a:rPr lang="ru-RU" dirty="0" smtClean="0"/>
              <a:t>        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Закрытый семейный клуб в В Контакте</a:t>
            </a:r>
            <a:b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«Играя, развиваем»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09372" y="1857829"/>
            <a:ext cx="7170058" cy="4678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830218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52975" y="-406400"/>
            <a:ext cx="9144000" cy="2387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kartinkinaden.ru/uploads/posts/2021-01/1611325978_3-p-fon-s-detmi-dlya-detskogo-sada-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16691" cy="68960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55775" y="152398"/>
            <a:ext cx="7364080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ru-RU" sz="2800" b="1" dirty="0">
              <a:solidFill>
                <a:srgbClr val="6600FF"/>
              </a:solidFill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8057" y="261257"/>
            <a:ext cx="7228114" cy="4837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30428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52975" y="-406400"/>
            <a:ext cx="9144000" cy="2387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kartinkinaden.ru/uploads/posts/2021-01/1611325978_3-p-fon-s-detmi-dlya-detskogo-sada-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096"/>
            <a:ext cx="12316691" cy="68960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55776" y="124692"/>
            <a:ext cx="7613460" cy="954107"/>
          </a:xfrm>
          <a:prstGeom prst="rect">
            <a:avLst/>
          </a:prstGeom>
          <a:solidFill>
            <a:schemeClr val="bg1"/>
          </a:solidFill>
          <a:ln w="1905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6600FF"/>
                </a:solidFill>
              </a:rPr>
              <a:t>Электронный образовательный маршрут </a:t>
            </a:r>
          </a:p>
          <a:p>
            <a:pPr algn="ctr"/>
            <a:r>
              <a:rPr lang="ru-RU" sz="2800" b="1" dirty="0" smtClean="0">
                <a:solidFill>
                  <a:srgbClr val="6600FF"/>
                </a:solidFill>
              </a:rPr>
              <a:t>по теме «Лето»</a:t>
            </a:r>
            <a:endParaRPr lang="ru-RU" sz="2800" b="1" dirty="0">
              <a:solidFill>
                <a:srgbClr val="6600FF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23771" y="1117438"/>
            <a:ext cx="5200650" cy="5257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79866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52975" y="-406400"/>
            <a:ext cx="9144000" cy="2387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kartinkinaden.ru/uploads/posts/2021-01/1611325978_3-p-fon-s-detmi-dlya-detskogo-sada-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096"/>
            <a:ext cx="12316691" cy="68960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55776" y="124692"/>
            <a:ext cx="7613460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6600FF"/>
                </a:solidFill>
              </a:rPr>
              <a:t>Фото-отчёт от родителей</a:t>
            </a:r>
            <a:endParaRPr lang="ru-RU" sz="2800" b="1" dirty="0">
              <a:solidFill>
                <a:srgbClr val="6600FF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8333" y="681823"/>
            <a:ext cx="5067300" cy="27813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21189" y="3533563"/>
            <a:ext cx="5114925" cy="237172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84777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52975" y="-406400"/>
            <a:ext cx="9144000" cy="2387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kartinkinaden.ru/uploads/posts/2021-01/1611325978_3-p-fon-s-detmi-dlya-detskogo-sada-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096"/>
            <a:ext cx="12316691" cy="68960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55776" y="124692"/>
            <a:ext cx="7613460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6600FF"/>
                </a:solidFill>
              </a:rPr>
              <a:t>Страничка группы</a:t>
            </a:r>
            <a:endParaRPr lang="ru-RU" sz="2800" b="1" dirty="0">
              <a:solidFill>
                <a:srgbClr val="6600FF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36914" y="1669143"/>
            <a:ext cx="8862824" cy="4982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184777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52975" y="-406400"/>
            <a:ext cx="9144000" cy="2387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kartinkinaden.ru/uploads/posts/2021-01/1611325978_3-p-fon-s-detmi-dlya-detskogo-sada-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096"/>
            <a:ext cx="12316691" cy="68960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311236" y="207818"/>
            <a:ext cx="8506690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6600FF"/>
                </a:solidFill>
              </a:rPr>
              <a:t>Форум Детского сада</a:t>
            </a:r>
            <a:endParaRPr lang="ru-RU" sz="2800" b="1" dirty="0">
              <a:solidFill>
                <a:srgbClr val="6600FF"/>
              </a:solidFill>
            </a:endParaRPr>
          </a:p>
        </p:txBody>
      </p:sp>
      <p:pic>
        <p:nvPicPr>
          <p:cNvPr id="11" name="Рисунок 1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4530" y="844670"/>
            <a:ext cx="5940425" cy="4148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51575" y="2336800"/>
            <a:ext cx="5940425" cy="452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626166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52975" y="-406400"/>
            <a:ext cx="9144000" cy="2387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kartinkinaden.ru/uploads/posts/2021-01/1611325978_3-p-fon-s-detmi-dlya-detskogo-sada-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096"/>
            <a:ext cx="12316691" cy="68960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074346" y="1161142"/>
            <a:ext cx="8304854" cy="923330"/>
          </a:xfrm>
          <a:prstGeom prst="rect">
            <a:avLst/>
          </a:prstGeom>
          <a:solidFill>
            <a:schemeClr val="bg1"/>
          </a:solidFill>
          <a:ln w="19050"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pPr lvl="0" algn="just"/>
            <a:r>
              <a:rPr lang="ru-RU" sz="2800" b="1" dirty="0" smtClean="0">
                <a:solidFill>
                  <a:srgbClr val="6600FF"/>
                </a:solidFill>
              </a:rPr>
              <a:t>		</a:t>
            </a:r>
            <a:r>
              <a:rPr lang="ru-RU" sz="5400" b="1" dirty="0" err="1" smtClean="0">
                <a:solidFill>
                  <a:srgbClr val="6600FF"/>
                </a:solidFill>
              </a:rPr>
              <a:t>Сферум</a:t>
            </a:r>
            <a:endParaRPr lang="ru-RU" sz="5400" b="1" dirty="0">
              <a:solidFill>
                <a:srgbClr val="6600FF"/>
              </a:solidFill>
            </a:endParaRPr>
          </a:p>
        </p:txBody>
      </p:sp>
      <p:pic>
        <p:nvPicPr>
          <p:cNvPr id="3074" name="Picture 2" descr="C:\Users\Елена\Desktop\61RBzB6G-3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256" y="0"/>
            <a:ext cx="2938689" cy="6530419"/>
          </a:xfrm>
          <a:prstGeom prst="rect">
            <a:avLst/>
          </a:prstGeom>
          <a:noFill/>
        </p:spPr>
      </p:pic>
      <p:pic>
        <p:nvPicPr>
          <p:cNvPr id="3075" name="Picture 3" descr="C:\Users\Елена\Desktop\ZrVJL0PB3p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69827" y="0"/>
            <a:ext cx="2902857" cy="645079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633552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52975" y="-406400"/>
            <a:ext cx="9144000" cy="2387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kartinkinaden.ru/uploads/posts/2021-01/1611325978_3-p-fon-s-detmi-dlya-detskogo-sada-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0813"/>
            <a:ext cx="12316691" cy="68960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410691" y="1080655"/>
            <a:ext cx="673330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СПАСИБО</a:t>
            </a:r>
          </a:p>
          <a:p>
            <a:pPr algn="ctr"/>
            <a:r>
              <a:rPr lang="ru-RU" sz="60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ЗА </a:t>
            </a:r>
          </a:p>
          <a:p>
            <a:pPr algn="ctr"/>
            <a:r>
              <a:rPr lang="ru-RU" sz="60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ВНИМАНИЕ!</a:t>
            </a:r>
          </a:p>
        </p:txBody>
      </p:sp>
    </p:spTree>
    <p:extLst>
      <p:ext uri="{BB962C8B-B14F-4D97-AF65-F5344CB8AC3E}">
        <p14:creationId xmlns="" xmlns:p14="http://schemas.microsoft.com/office/powerpoint/2010/main" val="3465385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57</Words>
  <Application>Microsoft Office PowerPoint</Application>
  <PresentationFormat>Произвольный</PresentationFormat>
  <Paragraphs>15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Konstantin</dc:creator>
  <cp:lastModifiedBy>Елена</cp:lastModifiedBy>
  <cp:revision>27</cp:revision>
  <dcterms:created xsi:type="dcterms:W3CDTF">2021-06-08T21:01:30Z</dcterms:created>
  <dcterms:modified xsi:type="dcterms:W3CDTF">2024-04-07T16:59:00Z</dcterms:modified>
</cp:coreProperties>
</file>