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7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0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86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0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7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7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3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2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5694-4D4C-4DD6-BBF5-9E98F287BBCD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123FC-B58B-40D3-9798-88074608D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7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kvideo.ru/video-211853778_45623967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аспекты первого этапа предварительного комплектования ОО </a:t>
            </a:r>
            <a:b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2026-2027 учебный год 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0810" y="4774015"/>
            <a:ext cx="3339921" cy="1655762"/>
          </a:xfrm>
        </p:spPr>
        <p:txBody>
          <a:bodyPr/>
          <a:lstStyle/>
          <a:p>
            <a:r>
              <a:rPr lang="ru-RU" dirty="0"/>
              <a:t>Пономаренко Ольга Леонидовна, </a:t>
            </a:r>
          </a:p>
          <a:p>
            <a:r>
              <a:rPr lang="ru-RU" dirty="0"/>
              <a:t>учитель географии ГБОУ СОШ №3 г. Нефтегорска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2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76771" y="202923"/>
            <a:ext cx="11317821" cy="627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7705" y="2732270"/>
            <a:ext cx="8471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hlinkClick r:id="rId2"/>
              </a:rPr>
              <a:t>https://vkvideo.ru/video-211853778_456239676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11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97561" y="175472"/>
            <a:ext cx="11146752" cy="63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4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423075" y="144226"/>
            <a:ext cx="10915485" cy="632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51456" y="241033"/>
            <a:ext cx="11213016" cy="617195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765182" y="4250028"/>
            <a:ext cx="13344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5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90496" y="258043"/>
            <a:ext cx="11438208" cy="63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15713" y="246362"/>
            <a:ext cx="10588230" cy="595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568224" y="297432"/>
            <a:ext cx="10649830" cy="60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77882" y="144518"/>
            <a:ext cx="11883225" cy="65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245525" y="-90152"/>
            <a:ext cx="11516439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Произвольный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Актуальные аспекты первого этапа предварительного комплектования ОО  на 2026-2027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ученик</cp:lastModifiedBy>
  <cp:revision>7</cp:revision>
  <dcterms:created xsi:type="dcterms:W3CDTF">2026-04-28T15:37:35Z</dcterms:created>
  <dcterms:modified xsi:type="dcterms:W3CDTF">2026-04-29T04:36:32Z</dcterms:modified>
</cp:coreProperties>
</file>