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340" r:id="rId3"/>
    <p:sldId id="342" r:id="rId4"/>
    <p:sldId id="343" r:id="rId5"/>
    <p:sldId id="344" r:id="rId6"/>
    <p:sldId id="345" r:id="rId7"/>
    <p:sldId id="348" r:id="rId8"/>
    <p:sldId id="352" r:id="rId9"/>
    <p:sldId id="355" r:id="rId10"/>
    <p:sldId id="357" r:id="rId11"/>
    <p:sldId id="358" r:id="rId12"/>
    <p:sldId id="360" r:id="rId13"/>
    <p:sldId id="363" r:id="rId14"/>
    <p:sldId id="364" r:id="rId15"/>
    <p:sldId id="282" r:id="rId16"/>
    <p:sldId id="365" r:id="rId17"/>
    <p:sldId id="366" r:id="rId18"/>
    <p:sldId id="292" r:id="rId19"/>
    <p:sldId id="335" r:id="rId20"/>
    <p:sldId id="328" r:id="rId21"/>
    <p:sldId id="337" r:id="rId22"/>
    <p:sldId id="329" r:id="rId23"/>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Rockwell" pitchFamily="18" charset="0"/>
        <a:ea typeface="+mn-ea"/>
        <a:cs typeface="Arial" pitchFamily="34" charset="0"/>
      </a:defRPr>
    </a:lvl1pPr>
    <a:lvl2pPr marL="457200" algn="l" rtl="0" fontAlgn="base">
      <a:spcBef>
        <a:spcPct val="0"/>
      </a:spcBef>
      <a:spcAft>
        <a:spcPct val="0"/>
      </a:spcAft>
      <a:defRPr kern="1200">
        <a:solidFill>
          <a:schemeClr val="tx1"/>
        </a:solidFill>
        <a:latin typeface="Rockwell" pitchFamily="18" charset="0"/>
        <a:ea typeface="+mn-ea"/>
        <a:cs typeface="Arial" pitchFamily="34" charset="0"/>
      </a:defRPr>
    </a:lvl2pPr>
    <a:lvl3pPr marL="914400" algn="l" rtl="0" fontAlgn="base">
      <a:spcBef>
        <a:spcPct val="0"/>
      </a:spcBef>
      <a:spcAft>
        <a:spcPct val="0"/>
      </a:spcAft>
      <a:defRPr kern="1200">
        <a:solidFill>
          <a:schemeClr val="tx1"/>
        </a:solidFill>
        <a:latin typeface="Rockwell" pitchFamily="18" charset="0"/>
        <a:ea typeface="+mn-ea"/>
        <a:cs typeface="Arial" pitchFamily="34" charset="0"/>
      </a:defRPr>
    </a:lvl3pPr>
    <a:lvl4pPr marL="1371600" algn="l" rtl="0" fontAlgn="base">
      <a:spcBef>
        <a:spcPct val="0"/>
      </a:spcBef>
      <a:spcAft>
        <a:spcPct val="0"/>
      </a:spcAft>
      <a:defRPr kern="1200">
        <a:solidFill>
          <a:schemeClr val="tx1"/>
        </a:solidFill>
        <a:latin typeface="Rockwell" pitchFamily="18" charset="0"/>
        <a:ea typeface="+mn-ea"/>
        <a:cs typeface="Arial" pitchFamily="34" charset="0"/>
      </a:defRPr>
    </a:lvl4pPr>
    <a:lvl5pPr marL="1828800" algn="l" rtl="0" fontAlgn="base">
      <a:spcBef>
        <a:spcPct val="0"/>
      </a:spcBef>
      <a:spcAft>
        <a:spcPct val="0"/>
      </a:spcAft>
      <a:defRPr kern="1200">
        <a:solidFill>
          <a:schemeClr val="tx1"/>
        </a:solidFill>
        <a:latin typeface="Rockwell" pitchFamily="18" charset="0"/>
        <a:ea typeface="+mn-ea"/>
        <a:cs typeface="Arial" pitchFamily="34" charset="0"/>
      </a:defRPr>
    </a:lvl5pPr>
    <a:lvl6pPr marL="2286000" algn="l" defTabSz="914400" rtl="0" eaLnBrk="1" latinLnBrk="0" hangingPunct="1">
      <a:defRPr kern="1200">
        <a:solidFill>
          <a:schemeClr val="tx1"/>
        </a:solidFill>
        <a:latin typeface="Rockwell" pitchFamily="18" charset="0"/>
        <a:ea typeface="+mn-ea"/>
        <a:cs typeface="Arial" pitchFamily="34" charset="0"/>
      </a:defRPr>
    </a:lvl6pPr>
    <a:lvl7pPr marL="2743200" algn="l" defTabSz="914400" rtl="0" eaLnBrk="1" latinLnBrk="0" hangingPunct="1">
      <a:defRPr kern="1200">
        <a:solidFill>
          <a:schemeClr val="tx1"/>
        </a:solidFill>
        <a:latin typeface="Rockwell" pitchFamily="18" charset="0"/>
        <a:ea typeface="+mn-ea"/>
        <a:cs typeface="Arial" pitchFamily="34" charset="0"/>
      </a:defRPr>
    </a:lvl7pPr>
    <a:lvl8pPr marL="3200400" algn="l" defTabSz="914400" rtl="0" eaLnBrk="1" latinLnBrk="0" hangingPunct="1">
      <a:defRPr kern="1200">
        <a:solidFill>
          <a:schemeClr val="tx1"/>
        </a:solidFill>
        <a:latin typeface="Rockwell" pitchFamily="18" charset="0"/>
        <a:ea typeface="+mn-ea"/>
        <a:cs typeface="Arial" pitchFamily="34" charset="0"/>
      </a:defRPr>
    </a:lvl8pPr>
    <a:lvl9pPr marL="3657600" algn="l" defTabSz="914400" rtl="0" eaLnBrk="1" latinLnBrk="0" hangingPunct="1">
      <a:defRPr kern="1200">
        <a:solidFill>
          <a:schemeClr val="tx1"/>
        </a:solidFill>
        <a:latin typeface="Rockwell"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0" d="100"/>
          <a:sy n="80" d="100"/>
        </p:scale>
        <p:origin x="-318"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45305EB-8EB7-4255-BC4B-75FCD4074D5A}" type="datetimeFigureOut">
              <a:rPr lang="ru-RU"/>
              <a:pPr>
                <a:defRPr/>
              </a:pPr>
              <a:t>05.09.24</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ru-RU" noProof="0"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EA1615AD-EA5A-4F49-A03A-F6F8106C0E24}" type="slidenum">
              <a:rPr lang="ru-RU"/>
              <a:pPr>
                <a:defRPr/>
              </a:pPr>
              <a:t>‹#›</a:t>
            </a:fld>
            <a:endParaRPr lang="ru-RU"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Образ слайда 1"/>
          <p:cNvSpPr>
            <a:spLocks noGrp="1" noRot="1" noChangeAspect="1" noTextEdit="1"/>
          </p:cNvSpPr>
          <p:nvPr>
            <p:ph type="sldImg"/>
          </p:nvPr>
        </p:nvSpPr>
        <p:spPr bwMode="auto">
          <a:noFill/>
          <a:ln>
            <a:solidFill>
              <a:srgbClr val="000000"/>
            </a:solidFill>
            <a:miter lim="800000"/>
            <a:headEnd/>
            <a:tailEnd/>
          </a:ln>
        </p:spPr>
      </p:sp>
      <p:sp>
        <p:nvSpPr>
          <p:cNvPr id="60419"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6042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7F3C5B8-2372-43B8-8BC3-4D6FC5A34621}" type="slidenum">
              <a:rPr lang="ru-RU"/>
              <a:pPr fontAlgn="base">
                <a:spcBef>
                  <a:spcPct val="0"/>
                </a:spcBef>
                <a:spcAft>
                  <a:spcPct val="0"/>
                </a:spcAft>
              </a:pPr>
              <a:t>15</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Образ слайда 1"/>
          <p:cNvSpPr>
            <a:spLocks noGrp="1" noRot="1" noChangeAspect="1" noTextEdit="1"/>
          </p:cNvSpPr>
          <p:nvPr>
            <p:ph type="sldImg"/>
          </p:nvPr>
        </p:nvSpPr>
        <p:spPr bwMode="auto">
          <a:noFill/>
          <a:ln>
            <a:solidFill>
              <a:srgbClr val="000000"/>
            </a:solidFill>
            <a:miter lim="800000"/>
            <a:headEnd/>
            <a:tailEnd/>
          </a:ln>
        </p:spPr>
      </p:sp>
      <p:sp>
        <p:nvSpPr>
          <p:cNvPr id="61443"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6144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9A7B0F-8544-4779-9C82-A9357B8FA6B6}" type="slidenum">
              <a:rPr lang="ru-RU"/>
              <a:pPr fontAlgn="base">
                <a:spcBef>
                  <a:spcPct val="0"/>
                </a:spcBef>
                <a:spcAft>
                  <a:spcPct val="0"/>
                </a:spcAft>
              </a:pPr>
              <a:t>16</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Образ слайда 1"/>
          <p:cNvSpPr>
            <a:spLocks noGrp="1" noRot="1" noChangeAspect="1" noTextEdit="1"/>
          </p:cNvSpPr>
          <p:nvPr>
            <p:ph type="sldImg"/>
          </p:nvPr>
        </p:nvSpPr>
        <p:spPr bwMode="auto">
          <a:noFill/>
          <a:ln>
            <a:solidFill>
              <a:srgbClr val="000000"/>
            </a:solidFill>
            <a:miter lim="800000"/>
            <a:headEnd/>
            <a:tailEnd/>
          </a:ln>
        </p:spPr>
      </p:sp>
      <p:sp>
        <p:nvSpPr>
          <p:cNvPr id="62467"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6246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D918E8-867F-4AD6-85DA-0DAD3FBF53C6}" type="slidenum">
              <a:rPr lang="ru-RU"/>
              <a:pPr fontAlgn="base">
                <a:spcBef>
                  <a:spcPct val="0"/>
                </a:spcBef>
                <a:spcAft>
                  <a:spcPct val="0"/>
                </a:spcAft>
              </a:pPr>
              <a:t>17</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Образ слайда 1"/>
          <p:cNvSpPr>
            <a:spLocks noGrp="1" noRot="1" noChangeAspect="1" noTextEdit="1"/>
          </p:cNvSpPr>
          <p:nvPr>
            <p:ph type="sldImg"/>
          </p:nvPr>
        </p:nvSpPr>
        <p:spPr bwMode="auto">
          <a:noFill/>
          <a:ln>
            <a:solidFill>
              <a:srgbClr val="000000"/>
            </a:solidFill>
            <a:miter lim="800000"/>
            <a:headEnd/>
            <a:tailEnd/>
          </a:ln>
        </p:spPr>
      </p:sp>
      <p:sp>
        <p:nvSpPr>
          <p:cNvPr id="64515"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6451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F02ADBF-925C-4D0C-9809-A6E7317B3130}" type="slidenum">
              <a:rPr lang="ru-RU"/>
              <a:pPr fontAlgn="base">
                <a:spcBef>
                  <a:spcPct val="0"/>
                </a:spcBef>
                <a:spcAft>
                  <a:spcPct val="0"/>
                </a:spcAft>
              </a:pPr>
              <a:t>18</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с двумя скругленными противолежащими углами 3"/>
          <p:cNvSpPr/>
          <p:nvPr/>
        </p:nvSpPr>
        <p:spPr>
          <a:xfrm>
            <a:off x="219456" y="146304"/>
            <a:ext cx="11753088"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Заголовок 7"/>
          <p:cNvSpPr>
            <a:spLocks noGrp="1"/>
          </p:cNvSpPr>
          <p:nvPr>
            <p:ph type="ctrTitle"/>
          </p:nvPr>
        </p:nvSpPr>
        <p:spPr>
          <a:xfrm>
            <a:off x="618979" y="381001"/>
            <a:ext cx="10972800" cy="2209800"/>
          </a:xfrm>
        </p:spPr>
        <p:txBody>
          <a:bodyPr lIns="45720" rIns="228600"/>
          <a:lstStyle>
            <a:lvl1pPr marL="0" algn="r">
              <a:defRPr sz="4800"/>
            </a:lvl1pPr>
            <a:extLst/>
          </a:lstStyle>
          <a:p>
            <a:r>
              <a:rPr lang="ru-RU" smtClean="0"/>
              <a:t>Образец заголовка</a:t>
            </a:r>
            <a:endParaRPr lang="en-US"/>
          </a:p>
        </p:txBody>
      </p:sp>
      <p:sp>
        <p:nvSpPr>
          <p:cNvPr id="9" name="Подзаголовок 8"/>
          <p:cNvSpPr>
            <a:spLocks noGrp="1"/>
          </p:cNvSpPr>
          <p:nvPr>
            <p:ph type="subTitle" idx="1"/>
          </p:nvPr>
        </p:nvSpPr>
        <p:spPr>
          <a:xfrm>
            <a:off x="2844800" y="2819400"/>
            <a:ext cx="8746979"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5" name="Дата 9"/>
          <p:cNvSpPr>
            <a:spLocks noGrp="1"/>
          </p:cNvSpPr>
          <p:nvPr>
            <p:ph type="dt" sz="half" idx="10"/>
          </p:nvPr>
        </p:nvSpPr>
        <p:spPr>
          <a:xfrm>
            <a:off x="7416800" y="6508750"/>
            <a:ext cx="4003675" cy="274638"/>
          </a:xfrm>
        </p:spPr>
        <p:txBody>
          <a:bodyPr vert="horz" rtlCol="0"/>
          <a:lstStyle>
            <a:lvl1pPr>
              <a:defRPr/>
            </a:lvl1pPr>
            <a:extLst/>
          </a:lstStyle>
          <a:p>
            <a:pPr>
              <a:defRPr/>
            </a:pPr>
            <a:fld id="{4599916B-7ED7-4CF3-9AF8-99D5F9EDBD14}" type="datetimeFigureOut">
              <a:rPr lang="ru-RU"/>
              <a:pPr>
                <a:defRPr/>
              </a:pPr>
              <a:t>05.09.24</a:t>
            </a:fld>
            <a:endParaRPr lang="ru-RU" dirty="0"/>
          </a:p>
        </p:txBody>
      </p:sp>
      <p:sp>
        <p:nvSpPr>
          <p:cNvPr id="6" name="Номер слайда 10"/>
          <p:cNvSpPr>
            <a:spLocks noGrp="1"/>
          </p:cNvSpPr>
          <p:nvPr>
            <p:ph type="sldNum" sz="quarter" idx="11"/>
          </p:nvPr>
        </p:nvSpPr>
        <p:spPr>
          <a:xfrm>
            <a:off x="11518900" y="6508750"/>
            <a:ext cx="619125" cy="274638"/>
          </a:xfrm>
        </p:spPr>
        <p:txBody>
          <a:bodyPr vert="horz" rtlCol="0"/>
          <a:lstStyle>
            <a:lvl1pPr>
              <a:defRPr smtClean="0">
                <a:solidFill>
                  <a:schemeClr val="tx2">
                    <a:shade val="90000"/>
                  </a:schemeClr>
                </a:solidFill>
              </a:defRPr>
            </a:lvl1pPr>
            <a:extLst/>
          </a:lstStyle>
          <a:p>
            <a:pPr>
              <a:defRPr/>
            </a:pPr>
            <a:fld id="{FEB57147-38EB-4918-AC7D-DE9A8481897C}" type="slidenum">
              <a:rPr lang="ru-RU"/>
              <a:pPr>
                <a:defRPr/>
              </a:pPr>
              <a:t>‹#›</a:t>
            </a:fld>
            <a:endParaRPr lang="ru-RU" dirty="0"/>
          </a:p>
        </p:txBody>
      </p:sp>
      <p:sp>
        <p:nvSpPr>
          <p:cNvPr id="7" name="Нижний колонтитул 11"/>
          <p:cNvSpPr>
            <a:spLocks noGrp="1"/>
          </p:cNvSpPr>
          <p:nvPr>
            <p:ph type="ftr" sz="quarter" idx="12"/>
          </p:nvPr>
        </p:nvSpPr>
        <p:spPr>
          <a:xfrm>
            <a:off x="2133600" y="6508750"/>
            <a:ext cx="5210175" cy="274638"/>
          </a:xfrm>
        </p:spPr>
        <p:txBody>
          <a:bodyPr vert="horz" rtlCol="0"/>
          <a:lstStyle>
            <a:lvl1pPr>
              <a:defRPr/>
            </a:lvl1pPr>
            <a:extLst/>
          </a:lstStyle>
          <a:p>
            <a:pPr>
              <a:defRPr/>
            </a:pP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Нижний колонтитул 2"/>
          <p:cNvSpPr>
            <a:spLocks noGrp="1"/>
          </p:cNvSpPr>
          <p:nvPr>
            <p:ph type="ftr" sz="quarter" idx="10"/>
          </p:nvPr>
        </p:nvSpPr>
        <p:spPr/>
        <p:txBody>
          <a:bodyPr/>
          <a:lstStyle>
            <a:lvl1pPr>
              <a:defRPr/>
            </a:lvl1pPr>
          </a:lstStyle>
          <a:p>
            <a:pPr>
              <a:defRPr/>
            </a:pPr>
            <a:endParaRPr lang="ru-RU"/>
          </a:p>
        </p:txBody>
      </p:sp>
      <p:sp>
        <p:nvSpPr>
          <p:cNvPr id="5" name="Дата 13"/>
          <p:cNvSpPr>
            <a:spLocks noGrp="1"/>
          </p:cNvSpPr>
          <p:nvPr>
            <p:ph type="dt" sz="half" idx="11"/>
          </p:nvPr>
        </p:nvSpPr>
        <p:spPr/>
        <p:txBody>
          <a:bodyPr/>
          <a:lstStyle>
            <a:lvl1pPr>
              <a:defRPr/>
            </a:lvl1pPr>
          </a:lstStyle>
          <a:p>
            <a:pPr>
              <a:defRPr/>
            </a:pPr>
            <a:fld id="{8938B406-FC2F-4E9C-AA2A-259FC4DAD040}" type="datetimeFigureOut">
              <a:rPr lang="ru-RU"/>
              <a:pPr>
                <a:defRPr/>
              </a:pPr>
              <a:t>05.09.24</a:t>
            </a:fld>
            <a:endParaRPr lang="ru-RU" dirty="0"/>
          </a:p>
        </p:txBody>
      </p:sp>
      <p:sp>
        <p:nvSpPr>
          <p:cNvPr id="6" name="Номер слайда 22"/>
          <p:cNvSpPr>
            <a:spLocks noGrp="1"/>
          </p:cNvSpPr>
          <p:nvPr>
            <p:ph type="sldNum" sz="quarter" idx="12"/>
          </p:nvPr>
        </p:nvSpPr>
        <p:spPr/>
        <p:txBody>
          <a:bodyPr/>
          <a:lstStyle>
            <a:lvl1pPr>
              <a:defRPr/>
            </a:lvl1pPr>
          </a:lstStyle>
          <a:p>
            <a:pPr>
              <a:defRPr/>
            </a:pPr>
            <a:fld id="{DA61CE5A-01E2-4518-8EB1-0549139FEC19}"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lvl1pPr algn="l">
              <a:defRPr/>
            </a:lvl1pPr>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609600" y="274639"/>
            <a:ext cx="80264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Нижний колонтитул 2"/>
          <p:cNvSpPr>
            <a:spLocks noGrp="1"/>
          </p:cNvSpPr>
          <p:nvPr>
            <p:ph type="ftr" sz="quarter" idx="10"/>
          </p:nvPr>
        </p:nvSpPr>
        <p:spPr/>
        <p:txBody>
          <a:bodyPr/>
          <a:lstStyle>
            <a:lvl1pPr>
              <a:defRPr/>
            </a:lvl1pPr>
          </a:lstStyle>
          <a:p>
            <a:pPr>
              <a:defRPr/>
            </a:pPr>
            <a:endParaRPr lang="ru-RU"/>
          </a:p>
        </p:txBody>
      </p:sp>
      <p:sp>
        <p:nvSpPr>
          <p:cNvPr id="5" name="Дата 13"/>
          <p:cNvSpPr>
            <a:spLocks noGrp="1"/>
          </p:cNvSpPr>
          <p:nvPr>
            <p:ph type="dt" sz="half" idx="11"/>
          </p:nvPr>
        </p:nvSpPr>
        <p:spPr/>
        <p:txBody>
          <a:bodyPr/>
          <a:lstStyle>
            <a:lvl1pPr>
              <a:defRPr/>
            </a:lvl1pPr>
          </a:lstStyle>
          <a:p>
            <a:pPr>
              <a:defRPr/>
            </a:pPr>
            <a:fld id="{88CD1477-2427-47CE-8EF5-710B02461F76}" type="datetimeFigureOut">
              <a:rPr lang="ru-RU"/>
              <a:pPr>
                <a:defRPr/>
              </a:pPr>
              <a:t>05.09.24</a:t>
            </a:fld>
            <a:endParaRPr lang="ru-RU" dirty="0"/>
          </a:p>
        </p:txBody>
      </p:sp>
      <p:sp>
        <p:nvSpPr>
          <p:cNvPr id="6" name="Номер слайда 22"/>
          <p:cNvSpPr>
            <a:spLocks noGrp="1"/>
          </p:cNvSpPr>
          <p:nvPr>
            <p:ph type="sldNum" sz="quarter" idx="12"/>
          </p:nvPr>
        </p:nvSpPr>
        <p:spPr/>
        <p:txBody>
          <a:bodyPr/>
          <a:lstStyle>
            <a:lvl1pPr>
              <a:defRPr/>
            </a:lvl1pPr>
          </a:lstStyle>
          <a:p>
            <a:pPr>
              <a:defRPr/>
            </a:pPr>
            <a:fld id="{EF292549-FA4B-4EB2-B2B0-E202EF6455BE}"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Прямоугольник 3"/>
          <p:cNvSpPr/>
          <p:nvPr/>
        </p:nvSpPr>
        <p:spPr>
          <a:xfrm>
            <a:off x="784225" y="1423988"/>
            <a:ext cx="10668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Объект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3"/>
          <p:cNvSpPr>
            <a:spLocks noGrp="1"/>
          </p:cNvSpPr>
          <p:nvPr>
            <p:ph type="dt" sz="half" idx="10"/>
          </p:nvPr>
        </p:nvSpPr>
        <p:spPr/>
        <p:txBody>
          <a:bodyPr/>
          <a:lstStyle>
            <a:lvl1pPr>
              <a:defRPr/>
            </a:lvl1pPr>
            <a:extLst/>
          </a:lstStyle>
          <a:p>
            <a:pPr>
              <a:defRPr/>
            </a:pPr>
            <a:fld id="{68CED512-7816-490F-92FA-49FBCD0FDD93}" type="datetimeFigureOut">
              <a:rPr lang="ru-RU"/>
              <a:pPr>
                <a:defRPr/>
              </a:pPr>
              <a:t>05.09.24</a:t>
            </a:fld>
            <a:endParaRPr lang="ru-RU" dirty="0"/>
          </a:p>
        </p:txBody>
      </p:sp>
      <p:sp>
        <p:nvSpPr>
          <p:cNvPr id="6" name="Нижний колонтитул 4"/>
          <p:cNvSpPr>
            <a:spLocks noGrp="1"/>
          </p:cNvSpPr>
          <p:nvPr>
            <p:ph type="ftr" sz="quarter" idx="11"/>
          </p:nvPr>
        </p:nvSpPr>
        <p:spPr/>
        <p:txBody>
          <a:bodyPr/>
          <a:lstStyle>
            <a:lvl1pPr>
              <a:defRPr/>
            </a:lvl1pPr>
            <a:extLst/>
          </a:lstStyle>
          <a:p>
            <a:pPr>
              <a:defRPr/>
            </a:pPr>
            <a:endParaRPr lang="ru-RU"/>
          </a:p>
        </p:txBody>
      </p:sp>
      <p:sp>
        <p:nvSpPr>
          <p:cNvPr id="7" name="Номер слайда 5"/>
          <p:cNvSpPr>
            <a:spLocks noGrp="1"/>
          </p:cNvSpPr>
          <p:nvPr>
            <p:ph type="sldNum" sz="quarter" idx="12"/>
          </p:nvPr>
        </p:nvSpPr>
        <p:spPr/>
        <p:txBody>
          <a:bodyPr/>
          <a:lstStyle>
            <a:lvl1pPr>
              <a:defRPr/>
            </a:lvl1pPr>
            <a:extLst/>
          </a:lstStyle>
          <a:p>
            <a:pPr>
              <a:defRPr/>
            </a:pPr>
            <a:fld id="{2422B571-AA7F-4811-9776-6BC79397CDC4}"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2"/>
        </a:solidFill>
        <a:effectLst/>
      </p:bgPr>
    </p:bg>
    <p:spTree>
      <p:nvGrpSpPr>
        <p:cNvPr id="1" name=""/>
        <p:cNvGrpSpPr/>
        <p:nvPr/>
      </p:nvGrpSpPr>
      <p:grpSpPr>
        <a:xfrm>
          <a:off x="0" y="0"/>
          <a:ext cx="0" cy="0"/>
          <a:chOff x="0" y="0"/>
          <a:chExt cx="0" cy="0"/>
        </a:xfrm>
      </p:grpSpPr>
      <p:sp>
        <p:nvSpPr>
          <p:cNvPr id="4" name="Прямоугольник 3"/>
          <p:cNvSpPr/>
          <p:nvPr/>
        </p:nvSpPr>
        <p:spPr>
          <a:xfrm>
            <a:off x="1333500" y="3267075"/>
            <a:ext cx="987583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963168" y="498230"/>
            <a:ext cx="10363200" cy="2731008"/>
          </a:xfrm>
        </p:spPr>
        <p:txBody>
          <a:bodyPr rIns="100584"/>
          <a:lstStyle>
            <a:lvl1pPr algn="r">
              <a:buNone/>
              <a:defRPr sz="4000" b="1" cap="none">
                <a:solidFill>
                  <a:schemeClr val="accent1">
                    <a:tint val="95000"/>
                    <a:satMod val="200000"/>
                  </a:schemeClr>
                </a:solidFill>
              </a:defRPr>
            </a:lvl1pPr>
            <a:extLst/>
          </a:lstStyle>
          <a:p>
            <a:r>
              <a:rPr lang="ru-RU" smtClean="0"/>
              <a:t>Образец заголовка</a:t>
            </a:r>
            <a:endParaRPr lang="en-US"/>
          </a:p>
        </p:txBody>
      </p:sp>
      <p:sp>
        <p:nvSpPr>
          <p:cNvPr id="3" name="Текст 2"/>
          <p:cNvSpPr>
            <a:spLocks noGrp="1"/>
          </p:cNvSpPr>
          <p:nvPr>
            <p:ph type="body" idx="1"/>
          </p:nvPr>
        </p:nvSpPr>
        <p:spPr>
          <a:xfrm>
            <a:off x="963084" y="3287713"/>
            <a:ext cx="103632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5" name="Дата 7"/>
          <p:cNvSpPr>
            <a:spLocks noGrp="1"/>
          </p:cNvSpPr>
          <p:nvPr>
            <p:ph type="dt" sz="half" idx="10"/>
          </p:nvPr>
        </p:nvSpPr>
        <p:spPr>
          <a:xfrm>
            <a:off x="7416800" y="6513513"/>
            <a:ext cx="4003675" cy="274637"/>
          </a:xfrm>
        </p:spPr>
        <p:txBody>
          <a:bodyPr vert="horz" rtlCol="0"/>
          <a:lstStyle>
            <a:lvl1pPr>
              <a:defRPr/>
            </a:lvl1pPr>
            <a:extLst/>
          </a:lstStyle>
          <a:p>
            <a:pPr>
              <a:defRPr/>
            </a:pPr>
            <a:fld id="{FAD2C7FC-2077-455B-9B12-86C441B53923}" type="datetimeFigureOut">
              <a:rPr lang="ru-RU"/>
              <a:pPr>
                <a:defRPr/>
              </a:pPr>
              <a:t>05.09.24</a:t>
            </a:fld>
            <a:endParaRPr lang="ru-RU" dirty="0"/>
          </a:p>
        </p:txBody>
      </p:sp>
      <p:sp>
        <p:nvSpPr>
          <p:cNvPr id="6" name="Номер слайда 8"/>
          <p:cNvSpPr>
            <a:spLocks noGrp="1"/>
          </p:cNvSpPr>
          <p:nvPr>
            <p:ph type="sldNum" sz="quarter" idx="11"/>
          </p:nvPr>
        </p:nvSpPr>
        <p:spPr>
          <a:xfrm>
            <a:off x="11518900" y="6513513"/>
            <a:ext cx="619125" cy="274637"/>
          </a:xfrm>
        </p:spPr>
        <p:txBody>
          <a:bodyPr vert="horz" rtlCol="0"/>
          <a:lstStyle>
            <a:lvl1pPr>
              <a:defRPr smtClean="0">
                <a:solidFill>
                  <a:schemeClr val="tx2">
                    <a:shade val="90000"/>
                  </a:schemeClr>
                </a:solidFill>
              </a:defRPr>
            </a:lvl1pPr>
            <a:extLst/>
          </a:lstStyle>
          <a:p>
            <a:pPr>
              <a:defRPr/>
            </a:pPr>
            <a:fld id="{6EB71A05-D9F1-4A48-9CD2-AACCEC083F0F}" type="slidenum">
              <a:rPr lang="ru-RU"/>
              <a:pPr>
                <a:defRPr/>
              </a:pPr>
              <a:t>‹#›</a:t>
            </a:fld>
            <a:endParaRPr lang="ru-RU" dirty="0"/>
          </a:p>
        </p:txBody>
      </p:sp>
      <p:sp>
        <p:nvSpPr>
          <p:cNvPr id="7" name="Нижний колонтитул 9"/>
          <p:cNvSpPr>
            <a:spLocks noGrp="1"/>
          </p:cNvSpPr>
          <p:nvPr>
            <p:ph type="ftr" sz="quarter" idx="12"/>
          </p:nvPr>
        </p:nvSpPr>
        <p:spPr>
          <a:xfrm>
            <a:off x="2133600" y="6513513"/>
            <a:ext cx="5210175" cy="274637"/>
          </a:xfrm>
        </p:spPr>
        <p:txBody>
          <a:bodyPr vert="horz" rtlCol="0"/>
          <a:lstStyle>
            <a:lvl1pPr>
              <a:defRPr/>
            </a:lvl1pPr>
            <a:extLst/>
          </a:lstStyle>
          <a:p>
            <a:pPr>
              <a:defRPr/>
            </a:pPr>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Прямоугольник 4"/>
          <p:cNvSpPr/>
          <p:nvPr/>
        </p:nvSpPr>
        <p:spPr>
          <a:xfrm>
            <a:off x="784225" y="1423988"/>
            <a:ext cx="10668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Объект 2"/>
          <p:cNvSpPr>
            <a:spLocks noGrp="1"/>
          </p:cNvSpPr>
          <p:nvPr>
            <p:ph sz="half" idx="1"/>
          </p:nvPr>
        </p:nvSpPr>
        <p:spPr>
          <a:xfrm>
            <a:off x="609600" y="1645920"/>
            <a:ext cx="5384800" cy="452628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97600" y="1645920"/>
            <a:ext cx="5384800" cy="452628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4"/>
          <p:cNvSpPr>
            <a:spLocks noGrp="1"/>
          </p:cNvSpPr>
          <p:nvPr>
            <p:ph type="dt" sz="half" idx="10"/>
          </p:nvPr>
        </p:nvSpPr>
        <p:spPr/>
        <p:txBody>
          <a:bodyPr/>
          <a:lstStyle>
            <a:lvl1pPr>
              <a:defRPr/>
            </a:lvl1pPr>
            <a:extLst/>
          </a:lstStyle>
          <a:p>
            <a:pPr>
              <a:defRPr/>
            </a:pPr>
            <a:fld id="{50404B95-9E3D-4CD7-AA37-2D586FA94CD4}" type="datetimeFigureOut">
              <a:rPr lang="ru-RU"/>
              <a:pPr>
                <a:defRPr/>
              </a:pPr>
              <a:t>05.09.24</a:t>
            </a:fld>
            <a:endParaRPr lang="ru-RU" dirty="0"/>
          </a:p>
        </p:txBody>
      </p:sp>
      <p:sp>
        <p:nvSpPr>
          <p:cNvPr id="7" name="Нижний колонтитул 5"/>
          <p:cNvSpPr>
            <a:spLocks noGrp="1"/>
          </p:cNvSpPr>
          <p:nvPr>
            <p:ph type="ftr" sz="quarter" idx="11"/>
          </p:nvPr>
        </p:nvSpPr>
        <p:spPr/>
        <p:txBody>
          <a:bodyPr/>
          <a:lstStyle>
            <a:lvl1pPr>
              <a:defRPr/>
            </a:lvl1pPr>
            <a:extLst/>
          </a:lstStyle>
          <a:p>
            <a:pPr>
              <a:defRPr/>
            </a:pPr>
            <a:endParaRPr lang="ru-RU"/>
          </a:p>
        </p:txBody>
      </p:sp>
      <p:sp>
        <p:nvSpPr>
          <p:cNvPr id="8" name="Номер слайда 6"/>
          <p:cNvSpPr>
            <a:spLocks noGrp="1"/>
          </p:cNvSpPr>
          <p:nvPr>
            <p:ph type="sldNum" sz="quarter" idx="12"/>
          </p:nvPr>
        </p:nvSpPr>
        <p:spPr>
          <a:xfrm>
            <a:off x="11522075" y="6515100"/>
            <a:ext cx="619125" cy="273050"/>
          </a:xfrm>
        </p:spPr>
        <p:txBody>
          <a:bodyPr/>
          <a:lstStyle>
            <a:lvl1pPr>
              <a:defRPr/>
            </a:lvl1pPr>
            <a:extLst/>
          </a:lstStyle>
          <a:p>
            <a:pPr>
              <a:defRPr/>
            </a:pPr>
            <a:fld id="{EC8EFD51-7BD7-430E-A6DF-C57889E02B31}"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Прямоугольник 6"/>
          <p:cNvSpPr/>
          <p:nvPr/>
        </p:nvSpPr>
        <p:spPr>
          <a:xfrm>
            <a:off x="822325" y="2165350"/>
            <a:ext cx="499903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8" name="Прямоугольник 7"/>
          <p:cNvSpPr/>
          <p:nvPr/>
        </p:nvSpPr>
        <p:spPr>
          <a:xfrm>
            <a:off x="6400800" y="2165350"/>
            <a:ext cx="499903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609600" y="251948"/>
            <a:ext cx="10972800"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609600" y="1535113"/>
            <a:ext cx="5386917"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6193368" y="1535113"/>
            <a:ext cx="5389033"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Объект 4"/>
          <p:cNvSpPr>
            <a:spLocks noGrp="1"/>
          </p:cNvSpPr>
          <p:nvPr>
            <p:ph sz="quarter" idx="2"/>
          </p:nvPr>
        </p:nvSpPr>
        <p:spPr>
          <a:xfrm>
            <a:off x="609600" y="2362201"/>
            <a:ext cx="5386917" cy="3941763"/>
          </a:xfrm>
        </p:spPr>
        <p:txBody>
          <a:bodyPr/>
          <a:lstStyle>
            <a:lvl1pPr>
              <a:defRPr sz="22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Объект 5"/>
          <p:cNvSpPr>
            <a:spLocks noGrp="1"/>
          </p:cNvSpPr>
          <p:nvPr>
            <p:ph sz="quarter" idx="4"/>
          </p:nvPr>
        </p:nvSpPr>
        <p:spPr>
          <a:xfrm>
            <a:off x="6193368" y="2362201"/>
            <a:ext cx="5389033" cy="3941763"/>
          </a:xfrm>
        </p:spPr>
        <p:txBody>
          <a:bodyPr/>
          <a:lstStyle>
            <a:lvl1pPr>
              <a:defRPr sz="22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9" name="Дата 6"/>
          <p:cNvSpPr>
            <a:spLocks noGrp="1"/>
          </p:cNvSpPr>
          <p:nvPr>
            <p:ph type="dt" sz="half" idx="10"/>
          </p:nvPr>
        </p:nvSpPr>
        <p:spPr/>
        <p:txBody>
          <a:bodyPr/>
          <a:lstStyle>
            <a:lvl1pPr>
              <a:defRPr/>
            </a:lvl1pPr>
            <a:extLst/>
          </a:lstStyle>
          <a:p>
            <a:pPr>
              <a:defRPr/>
            </a:pPr>
            <a:fld id="{24A40635-9572-4E29-AFD0-6948CBC54D6C}" type="datetimeFigureOut">
              <a:rPr lang="ru-RU"/>
              <a:pPr>
                <a:defRPr/>
              </a:pPr>
              <a:t>05.09.24</a:t>
            </a:fld>
            <a:endParaRPr lang="ru-RU" dirty="0"/>
          </a:p>
        </p:txBody>
      </p:sp>
      <p:sp>
        <p:nvSpPr>
          <p:cNvPr id="10" name="Нижний колонтитул 7"/>
          <p:cNvSpPr>
            <a:spLocks noGrp="1"/>
          </p:cNvSpPr>
          <p:nvPr>
            <p:ph type="ftr" sz="quarter" idx="11"/>
          </p:nvPr>
        </p:nvSpPr>
        <p:spPr/>
        <p:txBody>
          <a:bodyPr/>
          <a:lstStyle>
            <a:lvl1pPr>
              <a:defRPr/>
            </a:lvl1pPr>
            <a:extLst/>
          </a:lstStyle>
          <a:p>
            <a:pPr>
              <a:defRPr/>
            </a:pPr>
            <a:endParaRPr lang="ru-RU"/>
          </a:p>
        </p:txBody>
      </p:sp>
      <p:sp>
        <p:nvSpPr>
          <p:cNvPr id="11" name="Номер слайда 8"/>
          <p:cNvSpPr>
            <a:spLocks noGrp="1"/>
          </p:cNvSpPr>
          <p:nvPr>
            <p:ph type="sldNum" sz="quarter" idx="12"/>
          </p:nvPr>
        </p:nvSpPr>
        <p:spPr>
          <a:xfrm>
            <a:off x="11522075" y="6515100"/>
            <a:ext cx="619125" cy="273050"/>
          </a:xfrm>
        </p:spPr>
        <p:txBody>
          <a:bodyPr/>
          <a:lstStyle>
            <a:lvl1pPr>
              <a:defRPr/>
            </a:lvl1pPr>
            <a:extLst/>
          </a:lstStyle>
          <a:p>
            <a:pPr>
              <a:defRPr/>
            </a:pPr>
            <a:fld id="{F3823F27-CD70-4D3E-BDFF-CD56CD41687F}"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Прямоугольник 2"/>
          <p:cNvSpPr/>
          <p:nvPr/>
        </p:nvSpPr>
        <p:spPr>
          <a:xfrm>
            <a:off x="784225" y="1423988"/>
            <a:ext cx="10668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609600" y="253218"/>
            <a:ext cx="10972800" cy="1143000"/>
          </a:xfrm>
        </p:spPr>
        <p:txBody>
          <a:bodyPr/>
          <a:lstStyle>
            <a:extLst/>
          </a:lstStyle>
          <a:p>
            <a:r>
              <a:rPr lang="ru-RU" smtClean="0"/>
              <a:t>Образец заголовка</a:t>
            </a:r>
            <a:endParaRPr lang="en-US"/>
          </a:p>
        </p:txBody>
      </p:sp>
      <p:sp>
        <p:nvSpPr>
          <p:cNvPr id="4" name="Дата 2"/>
          <p:cNvSpPr>
            <a:spLocks noGrp="1"/>
          </p:cNvSpPr>
          <p:nvPr>
            <p:ph type="dt" sz="half" idx="10"/>
          </p:nvPr>
        </p:nvSpPr>
        <p:spPr/>
        <p:txBody>
          <a:bodyPr/>
          <a:lstStyle>
            <a:lvl1pPr>
              <a:defRPr/>
            </a:lvl1pPr>
            <a:extLst/>
          </a:lstStyle>
          <a:p>
            <a:pPr>
              <a:defRPr/>
            </a:pPr>
            <a:fld id="{92736C67-955F-4A8F-9325-119BD30DAD68}" type="datetimeFigureOut">
              <a:rPr lang="ru-RU"/>
              <a:pPr>
                <a:defRPr/>
              </a:pPr>
              <a:t>05.09.24</a:t>
            </a:fld>
            <a:endParaRPr lang="ru-RU" dirty="0"/>
          </a:p>
        </p:txBody>
      </p:sp>
      <p:sp>
        <p:nvSpPr>
          <p:cNvPr id="5" name="Нижний колонтитул 3"/>
          <p:cNvSpPr>
            <a:spLocks noGrp="1"/>
          </p:cNvSpPr>
          <p:nvPr>
            <p:ph type="ftr" sz="quarter" idx="11"/>
          </p:nvPr>
        </p:nvSpPr>
        <p:spPr/>
        <p:txBody>
          <a:bodyPr/>
          <a:lstStyle>
            <a:lvl1pPr>
              <a:defRPr/>
            </a:lvl1pPr>
            <a:extLst/>
          </a:lstStyle>
          <a:p>
            <a:pPr>
              <a:defRPr/>
            </a:pPr>
            <a:endParaRPr lang="ru-RU"/>
          </a:p>
        </p:txBody>
      </p:sp>
      <p:sp>
        <p:nvSpPr>
          <p:cNvPr id="6" name="Номер слайда 4"/>
          <p:cNvSpPr>
            <a:spLocks noGrp="1"/>
          </p:cNvSpPr>
          <p:nvPr>
            <p:ph type="sldNum" sz="quarter" idx="12"/>
          </p:nvPr>
        </p:nvSpPr>
        <p:spPr/>
        <p:txBody>
          <a:bodyPr/>
          <a:lstStyle>
            <a:lvl1pPr>
              <a:defRPr/>
            </a:lvl1pPr>
            <a:extLst/>
          </a:lstStyle>
          <a:p>
            <a:pPr>
              <a:defRPr/>
            </a:pPr>
            <a:fld id="{0E159017-2585-41CA-ACA0-F2130B766A05}"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2"/>
          <p:cNvSpPr>
            <a:spLocks noGrp="1"/>
          </p:cNvSpPr>
          <p:nvPr>
            <p:ph type="ftr" sz="quarter" idx="10"/>
          </p:nvPr>
        </p:nvSpPr>
        <p:spPr/>
        <p:txBody>
          <a:bodyPr/>
          <a:lstStyle>
            <a:lvl1pPr>
              <a:defRPr/>
            </a:lvl1pPr>
          </a:lstStyle>
          <a:p>
            <a:pPr>
              <a:defRPr/>
            </a:pPr>
            <a:endParaRPr lang="ru-RU"/>
          </a:p>
        </p:txBody>
      </p:sp>
      <p:sp>
        <p:nvSpPr>
          <p:cNvPr id="3" name="Дата 13"/>
          <p:cNvSpPr>
            <a:spLocks noGrp="1"/>
          </p:cNvSpPr>
          <p:nvPr>
            <p:ph type="dt" sz="half" idx="11"/>
          </p:nvPr>
        </p:nvSpPr>
        <p:spPr/>
        <p:txBody>
          <a:bodyPr/>
          <a:lstStyle>
            <a:lvl1pPr>
              <a:defRPr/>
            </a:lvl1pPr>
          </a:lstStyle>
          <a:p>
            <a:pPr>
              <a:defRPr/>
            </a:pPr>
            <a:fld id="{AE1DFE2D-2936-47A5-9C0D-6439E196A243}" type="datetimeFigureOut">
              <a:rPr lang="ru-RU"/>
              <a:pPr>
                <a:defRPr/>
              </a:pPr>
              <a:t>05.09.24</a:t>
            </a:fld>
            <a:endParaRPr lang="ru-RU" dirty="0"/>
          </a:p>
        </p:txBody>
      </p:sp>
      <p:sp>
        <p:nvSpPr>
          <p:cNvPr id="4" name="Номер слайда 22"/>
          <p:cNvSpPr>
            <a:spLocks noGrp="1"/>
          </p:cNvSpPr>
          <p:nvPr>
            <p:ph type="sldNum" sz="quarter" idx="12"/>
          </p:nvPr>
        </p:nvSpPr>
        <p:spPr/>
        <p:txBody>
          <a:bodyPr/>
          <a:lstStyle>
            <a:lvl1pPr>
              <a:defRPr/>
            </a:lvl1pPr>
          </a:lstStyle>
          <a:p>
            <a:pPr>
              <a:defRPr/>
            </a:pPr>
            <a:fld id="{8E5442B0-C5EB-4CB0-A467-6601CAB4EF54}"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Pr>
        <a:solidFill>
          <a:schemeClr val="bg2"/>
        </a:solidFill>
        <a:effectLst/>
      </p:bgPr>
    </p:bg>
    <p:spTree>
      <p:nvGrpSpPr>
        <p:cNvPr id="1" name=""/>
        <p:cNvGrpSpPr/>
        <p:nvPr/>
      </p:nvGrpSpPr>
      <p:grpSpPr>
        <a:xfrm>
          <a:off x="0" y="0"/>
          <a:ext cx="0" cy="0"/>
          <a:chOff x="0" y="0"/>
          <a:chExt cx="0" cy="0"/>
        </a:xfrm>
      </p:grpSpPr>
      <p:sp>
        <p:nvSpPr>
          <p:cNvPr id="5" name="Прямоугольник 4"/>
          <p:cNvSpPr/>
          <p:nvPr/>
        </p:nvSpPr>
        <p:spPr>
          <a:xfrm>
            <a:off x="6743700" y="1057275"/>
            <a:ext cx="499903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6617515" y="304800"/>
            <a:ext cx="5242560" cy="762000"/>
          </a:xfrm>
        </p:spPr>
        <p:txBody>
          <a:bodyPr/>
          <a:lstStyle>
            <a:lvl1pPr marL="0" algn="r">
              <a:buNone/>
              <a:defRPr sz="2000" b="1"/>
            </a:lvl1pPr>
            <a:extLst/>
          </a:lstStyle>
          <a:p>
            <a:r>
              <a:rPr lang="ru-RU" smtClean="0"/>
              <a:t>Образец заголовка</a:t>
            </a:r>
            <a:endParaRPr lang="en-US"/>
          </a:p>
        </p:txBody>
      </p:sp>
      <p:sp>
        <p:nvSpPr>
          <p:cNvPr id="3" name="Текст 2"/>
          <p:cNvSpPr>
            <a:spLocks noGrp="1"/>
          </p:cNvSpPr>
          <p:nvPr>
            <p:ph type="body" idx="2"/>
          </p:nvPr>
        </p:nvSpPr>
        <p:spPr>
          <a:xfrm>
            <a:off x="6617515" y="1107560"/>
            <a:ext cx="524256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Объект 3"/>
          <p:cNvSpPr>
            <a:spLocks noGrp="1"/>
          </p:cNvSpPr>
          <p:nvPr>
            <p:ph sz="half" idx="1"/>
          </p:nvPr>
        </p:nvSpPr>
        <p:spPr>
          <a:xfrm>
            <a:off x="304800" y="2209800"/>
            <a:ext cx="11555275"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8"/>
          <p:cNvSpPr>
            <a:spLocks noGrp="1"/>
          </p:cNvSpPr>
          <p:nvPr>
            <p:ph type="dt" sz="half" idx="10"/>
          </p:nvPr>
        </p:nvSpPr>
        <p:spPr>
          <a:xfrm>
            <a:off x="7416800" y="6513513"/>
            <a:ext cx="4003675" cy="274637"/>
          </a:xfrm>
        </p:spPr>
        <p:txBody>
          <a:bodyPr vert="horz" rtlCol="0"/>
          <a:lstStyle>
            <a:lvl1pPr>
              <a:defRPr/>
            </a:lvl1pPr>
            <a:extLst/>
          </a:lstStyle>
          <a:p>
            <a:pPr>
              <a:defRPr/>
            </a:pPr>
            <a:fld id="{CC7753B3-0F3B-4D92-A5C6-4399D45D50F5}" type="datetimeFigureOut">
              <a:rPr lang="ru-RU"/>
              <a:pPr>
                <a:defRPr/>
              </a:pPr>
              <a:t>05.09.24</a:t>
            </a:fld>
            <a:endParaRPr lang="ru-RU" dirty="0"/>
          </a:p>
        </p:txBody>
      </p:sp>
      <p:sp>
        <p:nvSpPr>
          <p:cNvPr id="7" name="Номер слайда 9"/>
          <p:cNvSpPr>
            <a:spLocks noGrp="1"/>
          </p:cNvSpPr>
          <p:nvPr>
            <p:ph type="sldNum" sz="quarter" idx="11"/>
          </p:nvPr>
        </p:nvSpPr>
        <p:spPr>
          <a:xfrm>
            <a:off x="11518900" y="6513513"/>
            <a:ext cx="619125" cy="274637"/>
          </a:xfrm>
        </p:spPr>
        <p:txBody>
          <a:bodyPr vert="horz" rtlCol="0"/>
          <a:lstStyle>
            <a:lvl1pPr>
              <a:defRPr smtClean="0">
                <a:solidFill>
                  <a:schemeClr val="tx2">
                    <a:shade val="90000"/>
                  </a:schemeClr>
                </a:solidFill>
              </a:defRPr>
            </a:lvl1pPr>
            <a:extLst/>
          </a:lstStyle>
          <a:p>
            <a:pPr>
              <a:defRPr/>
            </a:pPr>
            <a:fld id="{817534BA-7C62-48BF-AA43-805351FDE7F3}" type="slidenum">
              <a:rPr lang="ru-RU"/>
              <a:pPr>
                <a:defRPr/>
              </a:pPr>
              <a:t>‹#›</a:t>
            </a:fld>
            <a:endParaRPr lang="ru-RU" dirty="0"/>
          </a:p>
        </p:txBody>
      </p:sp>
      <p:sp>
        <p:nvSpPr>
          <p:cNvPr id="8" name="Нижний колонтитул 10"/>
          <p:cNvSpPr>
            <a:spLocks noGrp="1"/>
          </p:cNvSpPr>
          <p:nvPr>
            <p:ph type="ftr" sz="quarter" idx="12"/>
          </p:nvPr>
        </p:nvSpPr>
        <p:spPr>
          <a:xfrm>
            <a:off x="2133600" y="6513513"/>
            <a:ext cx="5210175" cy="274637"/>
          </a:xfrm>
        </p:spPr>
        <p:txBody>
          <a:bodyPr vert="horz" rtlCol="0"/>
          <a:lstStyle>
            <a:lvl1pPr>
              <a:defRPr/>
            </a:lvl1pPr>
            <a:extLst/>
          </a:lstStyle>
          <a:p>
            <a:pPr>
              <a:defRPr/>
            </a:pPr>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53924" y="4724400"/>
            <a:ext cx="7315200" cy="664536"/>
          </a:xfrm>
        </p:spPr>
        <p:txBody>
          <a:bodyPr/>
          <a:lstStyle>
            <a:lvl1pPr marL="0" algn="r">
              <a:buNone/>
              <a:defRPr sz="2000" b="1"/>
            </a:lvl1pPr>
            <a:extLst/>
          </a:lstStyle>
          <a:p>
            <a:r>
              <a:rPr lang="ru-RU" smtClean="0"/>
              <a:t>Образец заголовка</a:t>
            </a:r>
            <a:endParaRPr lang="en-US"/>
          </a:p>
        </p:txBody>
      </p:sp>
      <p:sp>
        <p:nvSpPr>
          <p:cNvPr id="4" name="Текст 3"/>
          <p:cNvSpPr>
            <a:spLocks noGrp="1"/>
          </p:cNvSpPr>
          <p:nvPr>
            <p:ph type="body" sz="half" idx="2"/>
          </p:nvPr>
        </p:nvSpPr>
        <p:spPr>
          <a:xfrm>
            <a:off x="4053924" y="5388937"/>
            <a:ext cx="73152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ru-RU" smtClean="0"/>
              <a:t>Образец текста</a:t>
            </a:r>
          </a:p>
        </p:txBody>
      </p:sp>
      <p:sp>
        <p:nvSpPr>
          <p:cNvPr id="13" name="Рисунок 12"/>
          <p:cNvSpPr>
            <a:spLocks noGrp="1"/>
          </p:cNvSpPr>
          <p:nvPr>
            <p:ph type="pic" idx="1"/>
          </p:nvPr>
        </p:nvSpPr>
        <p:spPr>
          <a:xfrm>
            <a:off x="406400" y="249864"/>
            <a:ext cx="113792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ru-RU" noProof="0" smtClean="0"/>
              <a:t>Вставка рисунка</a:t>
            </a:r>
            <a:endParaRPr lang="en-US" noProof="0" dirty="0"/>
          </a:p>
        </p:txBody>
      </p:sp>
      <p:sp>
        <p:nvSpPr>
          <p:cNvPr id="5" name="Дата 7"/>
          <p:cNvSpPr>
            <a:spLocks noGrp="1"/>
          </p:cNvSpPr>
          <p:nvPr>
            <p:ph type="dt" sz="half" idx="10"/>
          </p:nvPr>
        </p:nvSpPr>
        <p:spPr>
          <a:xfrm>
            <a:off x="7416800" y="6508750"/>
            <a:ext cx="4003675" cy="274638"/>
          </a:xfrm>
        </p:spPr>
        <p:txBody>
          <a:bodyPr vert="horz" rtlCol="0"/>
          <a:lstStyle>
            <a:lvl1pPr>
              <a:defRPr/>
            </a:lvl1pPr>
            <a:extLst/>
          </a:lstStyle>
          <a:p>
            <a:pPr>
              <a:defRPr/>
            </a:pPr>
            <a:fld id="{96127064-C31C-44D2-804D-1FD72BF0AC47}" type="datetimeFigureOut">
              <a:rPr lang="ru-RU"/>
              <a:pPr>
                <a:defRPr/>
              </a:pPr>
              <a:t>05.09.24</a:t>
            </a:fld>
            <a:endParaRPr lang="ru-RU" dirty="0"/>
          </a:p>
        </p:txBody>
      </p:sp>
      <p:sp>
        <p:nvSpPr>
          <p:cNvPr id="6" name="Номер слайда 8"/>
          <p:cNvSpPr>
            <a:spLocks noGrp="1"/>
          </p:cNvSpPr>
          <p:nvPr>
            <p:ph type="sldNum" sz="quarter" idx="11"/>
          </p:nvPr>
        </p:nvSpPr>
        <p:spPr>
          <a:xfrm>
            <a:off x="11518900" y="6508750"/>
            <a:ext cx="619125" cy="274638"/>
          </a:xfrm>
        </p:spPr>
        <p:txBody>
          <a:bodyPr vert="horz" rtlCol="0"/>
          <a:lstStyle>
            <a:lvl1pPr>
              <a:defRPr smtClean="0">
                <a:solidFill>
                  <a:schemeClr val="tx2">
                    <a:shade val="90000"/>
                  </a:schemeClr>
                </a:solidFill>
              </a:defRPr>
            </a:lvl1pPr>
            <a:extLst/>
          </a:lstStyle>
          <a:p>
            <a:pPr>
              <a:defRPr/>
            </a:pPr>
            <a:fld id="{7AB21851-8192-4231-AA72-493295B129E9}" type="slidenum">
              <a:rPr lang="ru-RU"/>
              <a:pPr>
                <a:defRPr/>
              </a:pPr>
              <a:t>‹#›</a:t>
            </a:fld>
            <a:endParaRPr lang="ru-RU" dirty="0"/>
          </a:p>
        </p:txBody>
      </p:sp>
      <p:sp>
        <p:nvSpPr>
          <p:cNvPr id="7" name="Нижний колонтитул 9"/>
          <p:cNvSpPr>
            <a:spLocks noGrp="1"/>
          </p:cNvSpPr>
          <p:nvPr>
            <p:ph type="ftr" sz="quarter" idx="12"/>
          </p:nvPr>
        </p:nvSpPr>
        <p:spPr>
          <a:xfrm>
            <a:off x="2133600" y="6508750"/>
            <a:ext cx="5210175" cy="274638"/>
          </a:xfrm>
        </p:spPr>
        <p:txBody>
          <a:bodyPr vert="horz" rtlCol="0"/>
          <a:lstStyle>
            <a:lvl1pPr>
              <a:defRPr/>
            </a:lvl1pPr>
            <a:extLst/>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219456" y="147085"/>
            <a:ext cx="11747795"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Нижний колонтитул 2"/>
          <p:cNvSpPr>
            <a:spLocks noGrp="1"/>
          </p:cNvSpPr>
          <p:nvPr>
            <p:ph type="ftr" sz="quarter" idx="3"/>
          </p:nvPr>
        </p:nvSpPr>
        <p:spPr>
          <a:xfrm>
            <a:off x="1727200" y="6400800"/>
            <a:ext cx="5616575" cy="274638"/>
          </a:xfrm>
          <a:prstGeom prst="rect">
            <a:avLst/>
          </a:prstGeom>
        </p:spPr>
        <p:txBody>
          <a:bodyPr/>
          <a:lstStyle>
            <a:lvl1pPr algn="r" eaLnBrk="1" fontAlgn="auto" latinLnBrk="0" hangingPunct="1">
              <a:spcBef>
                <a:spcPts val="0"/>
              </a:spcBef>
              <a:spcAft>
                <a:spcPts val="0"/>
              </a:spcAft>
              <a:defRPr kumimoji="0" sz="1300" dirty="0">
                <a:solidFill>
                  <a:schemeClr val="bg2">
                    <a:tint val="60000"/>
                    <a:satMod val="155000"/>
                  </a:schemeClr>
                </a:solidFill>
                <a:latin typeface="+mn-lt"/>
                <a:cs typeface="+mn-cs"/>
              </a:defRPr>
            </a:lvl1pPr>
            <a:extLst/>
          </a:lstStyle>
          <a:p>
            <a:pPr>
              <a:defRPr/>
            </a:pPr>
            <a:endParaRPr lang="ru-RU"/>
          </a:p>
        </p:txBody>
      </p:sp>
      <p:sp>
        <p:nvSpPr>
          <p:cNvPr id="14" name="Дата 13"/>
          <p:cNvSpPr>
            <a:spLocks noGrp="1"/>
          </p:cNvSpPr>
          <p:nvPr>
            <p:ph type="dt" sz="half" idx="2"/>
          </p:nvPr>
        </p:nvSpPr>
        <p:spPr>
          <a:xfrm>
            <a:off x="7416800" y="6400800"/>
            <a:ext cx="4003675" cy="274638"/>
          </a:xfrm>
          <a:prstGeom prst="rect">
            <a:avLst/>
          </a:prstGeom>
        </p:spPr>
        <p:txBody>
          <a:bodyPr/>
          <a:lstStyle>
            <a:lvl1pPr algn="l" eaLnBrk="1" fontAlgn="auto" latinLnBrk="0" hangingPunct="1">
              <a:spcBef>
                <a:spcPts val="0"/>
              </a:spcBef>
              <a:spcAft>
                <a:spcPts val="0"/>
              </a:spcAft>
              <a:defRPr kumimoji="0" sz="1300" smtClean="0">
                <a:solidFill>
                  <a:schemeClr val="bg2">
                    <a:tint val="60000"/>
                    <a:satMod val="155000"/>
                  </a:schemeClr>
                </a:solidFill>
                <a:latin typeface="+mn-lt"/>
                <a:cs typeface="+mn-cs"/>
              </a:defRPr>
            </a:lvl1pPr>
            <a:extLst/>
          </a:lstStyle>
          <a:p>
            <a:pPr>
              <a:defRPr/>
            </a:pPr>
            <a:fld id="{832EAD10-3BE2-411B-8D1A-53C40CC742F2}" type="datetimeFigureOut">
              <a:rPr lang="ru-RU"/>
              <a:pPr>
                <a:defRPr/>
              </a:pPr>
              <a:t>05.09.24</a:t>
            </a:fld>
            <a:endParaRPr lang="ru-RU" dirty="0"/>
          </a:p>
        </p:txBody>
      </p:sp>
      <p:sp>
        <p:nvSpPr>
          <p:cNvPr id="23" name="Номер слайда 22"/>
          <p:cNvSpPr>
            <a:spLocks noGrp="1"/>
          </p:cNvSpPr>
          <p:nvPr>
            <p:ph type="sldNum" sz="quarter" idx="4"/>
          </p:nvPr>
        </p:nvSpPr>
        <p:spPr>
          <a:xfrm>
            <a:off x="11518900" y="6515100"/>
            <a:ext cx="619125" cy="273050"/>
          </a:xfrm>
          <a:prstGeom prst="rect">
            <a:avLst/>
          </a:prstGeom>
        </p:spPr>
        <p:txBody>
          <a:bodyPr anchor="ctr"/>
          <a:lstStyle>
            <a:lvl1pPr algn="r" eaLnBrk="1" fontAlgn="auto" latinLnBrk="0" hangingPunct="1">
              <a:spcBef>
                <a:spcPts val="0"/>
              </a:spcBef>
              <a:spcAft>
                <a:spcPts val="0"/>
              </a:spcAft>
              <a:defRPr kumimoji="0" sz="1600" smtClean="0">
                <a:solidFill>
                  <a:schemeClr val="tx2">
                    <a:shade val="90000"/>
                  </a:schemeClr>
                </a:solidFill>
                <a:effectLst/>
                <a:latin typeface="+mn-lt"/>
                <a:cs typeface="+mn-cs"/>
              </a:defRPr>
            </a:lvl1pPr>
            <a:extLst/>
          </a:lstStyle>
          <a:p>
            <a:pPr>
              <a:defRPr/>
            </a:pPr>
            <a:fld id="{0529C85D-00F6-4D13-B89A-450A36D19AB4}" type="slidenum">
              <a:rPr lang="ru-RU"/>
              <a:pPr>
                <a:defRPr/>
              </a:pPr>
              <a:t>‹#›</a:t>
            </a:fld>
            <a:endParaRPr lang="ru-RU" dirty="0"/>
          </a:p>
        </p:txBody>
      </p:sp>
      <p:sp>
        <p:nvSpPr>
          <p:cNvPr id="22" name="Заголовок 21"/>
          <p:cNvSpPr>
            <a:spLocks noGrp="1"/>
          </p:cNvSpPr>
          <p:nvPr>
            <p:ph type="title"/>
          </p:nvPr>
        </p:nvSpPr>
        <p:spPr>
          <a:xfrm>
            <a:off x="609600" y="254000"/>
            <a:ext cx="109728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ru-RU" smtClean="0"/>
              <a:t>Образец заголовка</a:t>
            </a:r>
            <a:endParaRPr lang="en-US"/>
          </a:p>
        </p:txBody>
      </p:sp>
      <p:sp>
        <p:nvSpPr>
          <p:cNvPr id="1033" name="Текст 12"/>
          <p:cNvSpPr>
            <a:spLocks noGrp="1"/>
          </p:cNvSpPr>
          <p:nvPr>
            <p:ph type="body" idx="1"/>
          </p:nvPr>
        </p:nvSpPr>
        <p:spPr bwMode="auto">
          <a:xfrm>
            <a:off x="609600" y="1646238"/>
            <a:ext cx="10972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0" r:id="rId7"/>
    <p:sldLayoutId id="2147483689" r:id="rId8"/>
    <p:sldLayoutId id="2147483690" r:id="rId9"/>
    <p:sldLayoutId id="2147483681" r:id="rId10"/>
    <p:sldLayoutId id="2147483682" r:id="rId11"/>
  </p:sldLayoutIdLst>
  <p:txStyles>
    <p:titleStyle>
      <a:lvl1pPr marL="53975" algn="r" rtl="0" fontAlgn="base">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algn="r" rtl="0" fontAlgn="base">
        <a:spcBef>
          <a:spcPct val="0"/>
        </a:spcBef>
        <a:spcAft>
          <a:spcPct val="0"/>
        </a:spcAft>
        <a:defRPr sz="4600">
          <a:solidFill>
            <a:srgbClr val="E7EACB"/>
          </a:solidFill>
          <a:latin typeface="Cambria" pitchFamily="18" charset="0"/>
        </a:defRPr>
      </a:lvl2pPr>
      <a:lvl3pPr marL="53975" algn="r" rtl="0" fontAlgn="base">
        <a:spcBef>
          <a:spcPct val="0"/>
        </a:spcBef>
        <a:spcAft>
          <a:spcPct val="0"/>
        </a:spcAft>
        <a:defRPr sz="4600">
          <a:solidFill>
            <a:srgbClr val="E7EACB"/>
          </a:solidFill>
          <a:latin typeface="Cambria" pitchFamily="18" charset="0"/>
        </a:defRPr>
      </a:lvl3pPr>
      <a:lvl4pPr marL="53975" algn="r" rtl="0" fontAlgn="base">
        <a:spcBef>
          <a:spcPct val="0"/>
        </a:spcBef>
        <a:spcAft>
          <a:spcPct val="0"/>
        </a:spcAft>
        <a:defRPr sz="4600">
          <a:solidFill>
            <a:srgbClr val="E7EACB"/>
          </a:solidFill>
          <a:latin typeface="Cambria" pitchFamily="18" charset="0"/>
        </a:defRPr>
      </a:lvl4pPr>
      <a:lvl5pPr marL="53975" algn="r" rtl="0" fontAlgn="base">
        <a:spcBef>
          <a:spcPct val="0"/>
        </a:spcBef>
        <a:spcAft>
          <a:spcPct val="0"/>
        </a:spcAft>
        <a:defRPr sz="4600">
          <a:solidFill>
            <a:srgbClr val="E7EACB"/>
          </a:solidFill>
          <a:latin typeface="Cambria" pitchFamily="18" charset="0"/>
        </a:defRPr>
      </a:lvl5pPr>
      <a:lvl6pPr marL="511175" algn="r" rtl="0" fontAlgn="base">
        <a:spcBef>
          <a:spcPct val="0"/>
        </a:spcBef>
        <a:spcAft>
          <a:spcPct val="0"/>
        </a:spcAft>
        <a:defRPr sz="4600">
          <a:solidFill>
            <a:srgbClr val="E7EACB"/>
          </a:solidFill>
          <a:latin typeface="Cambria" pitchFamily="18" charset="0"/>
        </a:defRPr>
      </a:lvl6pPr>
      <a:lvl7pPr marL="968375" algn="r" rtl="0" fontAlgn="base">
        <a:spcBef>
          <a:spcPct val="0"/>
        </a:spcBef>
        <a:spcAft>
          <a:spcPct val="0"/>
        </a:spcAft>
        <a:defRPr sz="4600">
          <a:solidFill>
            <a:srgbClr val="E7EACB"/>
          </a:solidFill>
          <a:latin typeface="Cambria" pitchFamily="18" charset="0"/>
        </a:defRPr>
      </a:lvl7pPr>
      <a:lvl8pPr marL="1425575" algn="r" rtl="0" fontAlgn="base">
        <a:spcBef>
          <a:spcPct val="0"/>
        </a:spcBef>
        <a:spcAft>
          <a:spcPct val="0"/>
        </a:spcAft>
        <a:defRPr sz="4600">
          <a:solidFill>
            <a:srgbClr val="E7EACB"/>
          </a:solidFill>
          <a:latin typeface="Cambria" pitchFamily="18" charset="0"/>
        </a:defRPr>
      </a:lvl8pPr>
      <a:lvl9pPr marL="1882775" algn="r" rtl="0" fontAlgn="base">
        <a:spcBef>
          <a:spcPct val="0"/>
        </a:spcBef>
        <a:spcAft>
          <a:spcPct val="0"/>
        </a:spcAft>
        <a:defRPr sz="4600">
          <a:solidFill>
            <a:srgbClr val="E7EACB"/>
          </a:solidFill>
          <a:latin typeface="Cambria" pitchFamily="18" charset="0"/>
        </a:defRPr>
      </a:lvl9pPr>
      <a:extLst/>
    </p:titleStyle>
    <p:bodyStyle>
      <a:lvl1pPr marL="292100" indent="-292100" algn="l" rtl="0" fontAlgn="base">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fontAlgn="base">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fontAlgn="base">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fontAlgn="base">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fontAlgn="base">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__________Microsoft_Office_Excel1.xls"/><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extLst>
          </p:cNvPr>
          <p:cNvSpPr txBox="1"/>
          <p:nvPr/>
        </p:nvSpPr>
        <p:spPr>
          <a:xfrm>
            <a:off x="417513" y="2368550"/>
            <a:ext cx="11558587" cy="1939925"/>
          </a:xfrm>
          <a:prstGeom prst="rect">
            <a:avLst/>
          </a:prstGeom>
          <a:noFill/>
        </p:spPr>
        <p:txBody>
          <a:bodyPr>
            <a:spAutoFit/>
          </a:bodyPr>
          <a:lstStyle/>
          <a:p>
            <a:pPr algn="ctr" fontAlgn="auto">
              <a:spcBef>
                <a:spcPts val="0"/>
              </a:spcBef>
              <a:spcAft>
                <a:spcPts val="0"/>
              </a:spcAft>
              <a:defRPr/>
            </a:pPr>
            <a:r>
              <a:rPr lang="ru-RU" sz="6000" b="1" dirty="0">
                <a:solidFill>
                  <a:schemeClr val="accent1">
                    <a:lumMod val="50000"/>
                  </a:schemeClr>
                </a:solidFill>
                <a:latin typeface="+mj-lt"/>
                <a:cs typeface="Times New Roman" pitchFamily="18" charset="0"/>
              </a:rPr>
              <a:t>Анализ результатов ОГЭ по физике </a:t>
            </a:r>
            <a:r>
              <a:rPr lang="ru-RU" sz="6000" b="1" dirty="0">
                <a:solidFill>
                  <a:schemeClr val="accent1">
                    <a:lumMod val="50000"/>
                  </a:schemeClr>
                </a:solidFill>
                <a:latin typeface="+mj-lt"/>
                <a:cs typeface="Times New Roman" pitchFamily="18" charset="0"/>
              </a:rPr>
              <a:t>2024</a:t>
            </a:r>
            <a:endParaRPr lang="ru-RU" sz="6000" b="1" dirty="0">
              <a:solidFill>
                <a:schemeClr val="accent1">
                  <a:lumMod val="50000"/>
                </a:schemeClr>
              </a:solidFill>
              <a:latin typeface="+mj-lt"/>
              <a:cs typeface="Times New Roman" pitchFamily="18" charset="0"/>
            </a:endParaRPr>
          </a:p>
        </p:txBody>
      </p:sp>
      <p:sp>
        <p:nvSpPr>
          <p:cNvPr id="10243" name="TextBox 4"/>
          <p:cNvSpPr txBox="1">
            <a:spLocks noChangeArrowheads="1"/>
          </p:cNvSpPr>
          <p:nvPr/>
        </p:nvSpPr>
        <p:spPr bwMode="auto">
          <a:xfrm>
            <a:off x="7110413" y="4906963"/>
            <a:ext cx="4543425" cy="1754187"/>
          </a:xfrm>
          <a:prstGeom prst="rect">
            <a:avLst/>
          </a:prstGeom>
          <a:noFill/>
          <a:ln w="9525">
            <a:noFill/>
            <a:miter lim="800000"/>
            <a:headEnd/>
            <a:tailEnd/>
          </a:ln>
        </p:spPr>
        <p:txBody>
          <a:bodyPr>
            <a:spAutoFit/>
          </a:bodyPr>
          <a:lstStyle/>
          <a:p>
            <a:r>
              <a:rPr lang="ru-RU" b="1">
                <a:latin typeface="Times New Roman" pitchFamily="18" charset="0"/>
                <a:cs typeface="Times New Roman" pitchFamily="18" charset="0"/>
              </a:rPr>
              <a:t>Н.В.Борякина, </a:t>
            </a:r>
          </a:p>
          <a:p>
            <a:r>
              <a:rPr lang="ru-RU" i="1">
                <a:latin typeface="Cambria" pitchFamily="18" charset="0"/>
              </a:rPr>
              <a:t>руководитель ОМО учителей физики ЮВУ МО СО</a:t>
            </a:r>
          </a:p>
          <a:p>
            <a:r>
              <a:rPr lang="ru-RU" b="1">
                <a:latin typeface="Times New Roman" pitchFamily="18" charset="0"/>
                <a:cs typeface="Times New Roman" pitchFamily="18" charset="0"/>
              </a:rPr>
              <a:t>В.А.Уколова, </a:t>
            </a:r>
          </a:p>
          <a:p>
            <a:r>
              <a:rPr lang="ru-RU" b="1" i="1">
                <a:latin typeface="Times New Roman" pitchFamily="18" charset="0"/>
                <a:cs typeface="Times New Roman" pitchFamily="18" charset="0"/>
              </a:rPr>
              <a:t>Учитель физики ГБОУ СОШ  №3 г.Нефтегорска</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53536"/>
            <a:ext cx="10972800" cy="1143000"/>
          </a:xfrm>
        </p:spPr>
        <p:txBody>
          <a:bodyPr/>
          <a:lstStyle/>
          <a:p>
            <a:pPr marL="54864" algn="ctr" fontAlgn="auto">
              <a:spcAft>
                <a:spcPts val="0"/>
              </a:spcAft>
              <a:defRPr/>
            </a:pPr>
            <a:r>
              <a:rPr lang="ru-RU" sz="2800" b="1" dirty="0">
                <a:solidFill>
                  <a:schemeClr val="tx2">
                    <a:tint val="100000"/>
                    <a:shade val="90000"/>
                    <a:satMod val="250000"/>
                    <a:alpha val="100000"/>
                  </a:schemeClr>
                </a:solidFill>
                <a:effectLst/>
              </a:rPr>
              <a:t>Основные статистические характеристики выполнения заданий КИМ в 2024 году</a:t>
            </a:r>
            <a:endParaRPr lang="ru-RU" sz="2800" dirty="0">
              <a:solidFill>
                <a:schemeClr val="tx2">
                  <a:tint val="100000"/>
                  <a:shade val="90000"/>
                  <a:satMod val="250000"/>
                  <a:alpha val="100000"/>
                </a:schemeClr>
              </a:solidFill>
            </a:endParaRPr>
          </a:p>
        </p:txBody>
      </p:sp>
      <p:graphicFrame>
        <p:nvGraphicFramePr>
          <p:cNvPr id="4" name="Объект 3"/>
          <p:cNvGraphicFramePr>
            <a:graphicFrameLocks noGrp="1"/>
          </p:cNvGraphicFramePr>
          <p:nvPr>
            <p:ph idx="1"/>
          </p:nvPr>
        </p:nvGraphicFramePr>
        <p:xfrm>
          <a:off x="406400" y="1833563"/>
          <a:ext cx="11418045" cy="3155208"/>
        </p:xfrm>
        <a:graphic>
          <a:graphicData uri="http://schemas.openxmlformats.org/drawingml/2006/table">
            <a:tbl>
              <a:tblPr>
                <a:tableStyleId>{5C22544A-7EE6-4342-B048-85BDC9FD1C3A}</a:tableStyleId>
              </a:tblPr>
              <a:tblGrid>
                <a:gridCol w="1235432"/>
                <a:gridCol w="3254144"/>
                <a:gridCol w="1345046"/>
                <a:gridCol w="1235432"/>
                <a:gridCol w="1235432"/>
                <a:gridCol w="1235432"/>
                <a:gridCol w="1235432"/>
                <a:gridCol w="641695"/>
              </a:tblGrid>
              <a:tr h="788802">
                <a:tc rowSpan="2">
                  <a:txBody>
                    <a:bodyPr/>
                    <a:lstStyle/>
                    <a:p>
                      <a:pPr algn="ctr">
                        <a:spcAft>
                          <a:spcPts val="0"/>
                        </a:spcAft>
                      </a:pPr>
                      <a:r>
                        <a:rPr lang="ru-RU" sz="1600" dirty="0">
                          <a:effectLst/>
                        </a:rPr>
                        <a:t>Номер</a:t>
                      </a:r>
                    </a:p>
                    <a:p>
                      <a:pPr algn="ctr">
                        <a:spcAft>
                          <a:spcPts val="0"/>
                        </a:spcAft>
                      </a:pPr>
                      <a:r>
                        <a:rPr lang="ru-RU" sz="1600" dirty="0">
                          <a:effectLst/>
                        </a:rPr>
                        <a:t>задания </a:t>
                      </a:r>
                      <a:br>
                        <a:rPr lang="ru-RU" sz="1600" dirty="0">
                          <a:effectLst/>
                        </a:rPr>
                      </a:br>
                      <a:r>
                        <a:rPr lang="ru-RU" sz="1600" dirty="0">
                          <a:effectLst/>
                        </a:rPr>
                        <a:t>в КИМ</a:t>
                      </a:r>
                      <a:endParaRPr lang="ru-RU" sz="1600" dirty="0">
                        <a:effectLst/>
                        <a:latin typeface="Times New Roman"/>
                        <a:ea typeface="Calibri"/>
                        <a:cs typeface="Times New Roman"/>
                      </a:endParaRPr>
                    </a:p>
                  </a:txBody>
                  <a:tcPr marL="68580" marR="68580" marT="0" marB="0" anchor="ctr"/>
                </a:tc>
                <a:tc rowSpan="2">
                  <a:txBody>
                    <a:bodyPr/>
                    <a:lstStyle/>
                    <a:p>
                      <a:pPr algn="ctr">
                        <a:spcAft>
                          <a:spcPts val="0"/>
                        </a:spcAft>
                      </a:pPr>
                      <a:r>
                        <a:rPr lang="ru-RU" sz="1600" dirty="0">
                          <a:effectLst/>
                        </a:rPr>
                        <a:t>Проверяемые элементы содержания / умения</a:t>
                      </a:r>
                      <a:endParaRPr lang="ru-RU" sz="1600" dirty="0">
                        <a:effectLst/>
                        <a:latin typeface="Times New Roman"/>
                        <a:ea typeface="Calibri"/>
                        <a:cs typeface="Times New Roman"/>
                      </a:endParaRPr>
                    </a:p>
                  </a:txBody>
                  <a:tcPr marL="68580" marR="68580" marT="0" marB="0" anchor="ctr"/>
                </a:tc>
                <a:tc rowSpan="2">
                  <a:txBody>
                    <a:bodyPr/>
                    <a:lstStyle/>
                    <a:p>
                      <a:pPr algn="ctr">
                        <a:spcAft>
                          <a:spcPts val="0"/>
                        </a:spcAft>
                      </a:pPr>
                      <a:r>
                        <a:rPr lang="ru-RU" sz="1600" dirty="0">
                          <a:effectLst/>
                        </a:rPr>
                        <a:t>Уровень сложности задания</a:t>
                      </a:r>
                      <a:endParaRPr lang="ru-RU" sz="1600" dirty="0">
                        <a:effectLst/>
                        <a:latin typeface="Times New Roman"/>
                        <a:ea typeface="Calibri"/>
                        <a:cs typeface="Times New Roman"/>
                      </a:endParaRPr>
                    </a:p>
                  </a:txBody>
                  <a:tcPr marL="68580" marR="68580" marT="0" marB="0" anchor="ctr"/>
                </a:tc>
                <a:tc rowSpan="2">
                  <a:txBody>
                    <a:bodyPr/>
                    <a:lstStyle/>
                    <a:p>
                      <a:pPr algn="ctr">
                        <a:spcAft>
                          <a:spcPts val="0"/>
                        </a:spcAft>
                      </a:pPr>
                      <a:r>
                        <a:rPr lang="ru-RU" sz="1600">
                          <a:effectLst/>
                        </a:rPr>
                        <a:t>Средний процент выполнения</a:t>
                      </a:r>
                      <a:endParaRPr lang="ru-RU" sz="1600">
                        <a:effectLst/>
                        <a:latin typeface="Times New Roman"/>
                        <a:ea typeface="Calibri"/>
                        <a:cs typeface="Times New Roman"/>
                      </a:endParaRPr>
                    </a:p>
                  </a:txBody>
                  <a:tcPr marL="68580" marR="68580" marT="0" marB="0" anchor="ctr"/>
                </a:tc>
                <a:tc gridSpan="4">
                  <a:txBody>
                    <a:bodyPr/>
                    <a:lstStyle/>
                    <a:p>
                      <a:pPr algn="ctr">
                        <a:spcAft>
                          <a:spcPts val="0"/>
                        </a:spcAft>
                      </a:pPr>
                      <a:r>
                        <a:rPr lang="ru-RU" sz="1600">
                          <a:effectLst/>
                        </a:rPr>
                        <a:t>Процент выполнения</a:t>
                      </a:r>
                      <a:r>
                        <a:rPr lang="ru-RU" sz="1600" baseline="30000">
                          <a:effectLst/>
                        </a:rPr>
                        <a:t>6</a:t>
                      </a:r>
                      <a:r>
                        <a:rPr lang="ru-RU" sz="1600">
                          <a:effectLst/>
                        </a:rPr>
                        <a:t> по региону в группах, </a:t>
                      </a:r>
                      <a:br>
                        <a:rPr lang="ru-RU" sz="1600">
                          <a:effectLst/>
                        </a:rPr>
                      </a:br>
                      <a:r>
                        <a:rPr lang="ru-RU" sz="1600">
                          <a:effectLst/>
                        </a:rPr>
                        <a:t>получивших отметку</a:t>
                      </a:r>
                      <a:endParaRPr lang="ru-RU" sz="1600">
                        <a:effectLst/>
                        <a:latin typeface="Times New Roman"/>
                        <a:ea typeface="Calibri"/>
                        <a:cs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r>
              <a:tr h="26293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600">
                          <a:effectLst/>
                        </a:rPr>
                        <a:t>«2»</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«3»</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«4»</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«5»</a:t>
                      </a:r>
                      <a:endParaRPr lang="ru-RU" sz="1600">
                        <a:effectLst/>
                        <a:latin typeface="Times New Roman"/>
                        <a:ea typeface="Calibri"/>
                        <a:cs typeface="Times New Roman"/>
                      </a:endParaRPr>
                    </a:p>
                  </a:txBody>
                  <a:tcPr marL="68580" marR="68580" marT="0" marB="0" anchor="ctr"/>
                </a:tc>
              </a:tr>
              <a:tr h="1051736">
                <a:tc>
                  <a:txBody>
                    <a:bodyPr/>
                    <a:lstStyle/>
                    <a:p>
                      <a:pPr indent="42545" algn="ctr">
                        <a:spcAft>
                          <a:spcPts val="0"/>
                        </a:spcAft>
                      </a:pPr>
                      <a:r>
                        <a:rPr lang="ru-RU" sz="1600">
                          <a:effectLst/>
                        </a:rPr>
                        <a:t>20</a:t>
                      </a:r>
                      <a:endParaRPr lang="ru-RU" sz="1600">
                        <a:effectLst/>
                        <a:latin typeface="Times New Roman"/>
                        <a:ea typeface="Calibri"/>
                        <a:cs typeface="Times New Roman"/>
                      </a:endParaRPr>
                    </a:p>
                  </a:txBody>
                  <a:tcPr marL="68580" marR="68580" marT="0" marB="0" anchor="ctr"/>
                </a:tc>
                <a:tc>
                  <a:txBody>
                    <a:bodyPr/>
                    <a:lstStyle/>
                    <a:p>
                      <a:pPr>
                        <a:spcAft>
                          <a:spcPts val="0"/>
                        </a:spcAft>
                      </a:pPr>
                      <a:r>
                        <a:rPr lang="ru-RU" sz="1600">
                          <a:effectLst/>
                        </a:rPr>
                        <a:t>Применять информацию из текста при решении учебно-познавательных и учебно-практических задач</a:t>
                      </a:r>
                      <a:endParaRPr lang="ru-RU" sz="1600">
                        <a:effectLst/>
                        <a:latin typeface="Times New Roman"/>
                        <a:ea typeface="Calibri"/>
                        <a:cs typeface="Times New Roman"/>
                      </a:endParaRPr>
                    </a:p>
                  </a:txBody>
                  <a:tcPr marL="68580" marR="68580" marT="0" marB="0" anchor="ctr"/>
                </a:tc>
                <a:tc>
                  <a:txBody>
                    <a:bodyPr/>
                    <a:lstStyle/>
                    <a:p>
                      <a:pPr indent="-71120" algn="ctr">
                        <a:spcAft>
                          <a:spcPts val="0"/>
                        </a:spcAft>
                      </a:pPr>
                      <a:r>
                        <a:rPr lang="ru-RU" sz="1600">
                          <a:effectLst/>
                        </a:rPr>
                        <a:t>П</a:t>
                      </a:r>
                      <a:endParaRPr lang="ru-RU" sz="1600">
                        <a:effectLst/>
                        <a:latin typeface="Times New Roman"/>
                        <a:ea typeface="Calibri"/>
                        <a:cs typeface="Times New Roman"/>
                      </a:endParaRPr>
                    </a:p>
                  </a:txBody>
                  <a:tcPr marL="68580" marR="68580" marT="0" marB="0" anchor="ctr"/>
                </a:tc>
                <a:tc>
                  <a:txBody>
                    <a:bodyPr/>
                    <a:lstStyle/>
                    <a:p>
                      <a:pPr indent="42545" algn="ctr">
                        <a:spcAft>
                          <a:spcPts val="0"/>
                        </a:spcAft>
                      </a:pPr>
                      <a:r>
                        <a:rPr lang="ru-RU" sz="1600" dirty="0">
                          <a:effectLst/>
                        </a:rPr>
                        <a:t>20</a:t>
                      </a:r>
                      <a:endParaRPr lang="ru-RU" sz="1600" dirty="0">
                        <a:effectLst/>
                        <a:latin typeface="Times New Roman"/>
                        <a:ea typeface="Calibri"/>
                        <a:cs typeface="Times New Roman"/>
                      </a:endParaRPr>
                    </a:p>
                  </a:txBody>
                  <a:tcPr marL="68580" marR="68580" marT="0" marB="0" anchor="ctr"/>
                </a:tc>
                <a:tc>
                  <a:txBody>
                    <a:bodyPr/>
                    <a:lstStyle/>
                    <a:p>
                      <a:pPr algn="ctr">
                        <a:spcAft>
                          <a:spcPts val="0"/>
                        </a:spcAft>
                      </a:pPr>
                      <a:r>
                        <a:rPr lang="ru-RU" sz="1600" dirty="0">
                          <a:effectLst/>
                        </a:rPr>
                        <a:t>0</a:t>
                      </a:r>
                      <a:endParaRPr lang="ru-RU" sz="1600" dirty="0">
                        <a:effectLst/>
                        <a:latin typeface="Times New Roman"/>
                        <a:ea typeface="Calibri"/>
                        <a:cs typeface="Times New Roman"/>
                      </a:endParaRPr>
                    </a:p>
                  </a:txBody>
                  <a:tcPr marL="68580" marR="68580" marT="0" marB="0" anchor="ctr"/>
                </a:tc>
                <a:tc>
                  <a:txBody>
                    <a:bodyPr/>
                    <a:lstStyle/>
                    <a:p>
                      <a:pPr algn="ctr">
                        <a:spcAft>
                          <a:spcPts val="0"/>
                        </a:spcAft>
                      </a:pPr>
                      <a:r>
                        <a:rPr lang="ru-RU" sz="1600" dirty="0">
                          <a:effectLst/>
                        </a:rPr>
                        <a:t> </a:t>
                      </a:r>
                    </a:p>
                    <a:p>
                      <a:pPr algn="ctr">
                        <a:spcAft>
                          <a:spcPts val="0"/>
                        </a:spcAft>
                      </a:pPr>
                      <a:r>
                        <a:rPr lang="ru-RU" sz="1600" dirty="0">
                          <a:effectLst/>
                        </a:rPr>
                        <a:t>17</a:t>
                      </a:r>
                      <a:endParaRPr lang="ru-RU" sz="1600" dirty="0">
                        <a:effectLst/>
                        <a:latin typeface="Times New Roman"/>
                        <a:ea typeface="Calibri"/>
                        <a:cs typeface="Times New Roman"/>
                      </a:endParaRPr>
                    </a:p>
                  </a:txBody>
                  <a:tcPr marL="68580" marR="68580" marT="0" marB="0"/>
                </a:tc>
                <a:tc>
                  <a:txBody>
                    <a:bodyPr/>
                    <a:lstStyle/>
                    <a:p>
                      <a:pPr algn="ctr">
                        <a:spcAft>
                          <a:spcPts val="0"/>
                        </a:spcAft>
                      </a:pPr>
                      <a:r>
                        <a:rPr lang="ru-RU" sz="1600">
                          <a:effectLst/>
                        </a:rPr>
                        <a:t> </a:t>
                      </a:r>
                    </a:p>
                    <a:p>
                      <a:pPr algn="ctr">
                        <a:spcAft>
                          <a:spcPts val="0"/>
                        </a:spcAft>
                      </a:pPr>
                      <a:r>
                        <a:rPr lang="ru-RU" sz="1600">
                          <a:effectLst/>
                        </a:rPr>
                        <a:t>12</a:t>
                      </a:r>
                      <a:endParaRPr lang="ru-RU" sz="1600">
                        <a:effectLst/>
                        <a:latin typeface="Times New Roman"/>
                        <a:ea typeface="Calibri"/>
                        <a:cs typeface="Times New Roman"/>
                      </a:endParaRPr>
                    </a:p>
                  </a:txBody>
                  <a:tcPr marL="68580" marR="68580" marT="0" marB="0"/>
                </a:tc>
                <a:tc>
                  <a:txBody>
                    <a:bodyPr/>
                    <a:lstStyle/>
                    <a:p>
                      <a:pPr algn="ctr">
                        <a:spcAft>
                          <a:spcPts val="0"/>
                        </a:spcAft>
                      </a:pPr>
                      <a:r>
                        <a:rPr lang="ru-RU" sz="1600">
                          <a:effectLst/>
                        </a:rPr>
                        <a:t> </a:t>
                      </a:r>
                    </a:p>
                    <a:p>
                      <a:pPr algn="ctr">
                        <a:spcAft>
                          <a:spcPts val="0"/>
                        </a:spcAft>
                      </a:pPr>
                      <a:r>
                        <a:rPr lang="ru-RU" sz="1600">
                          <a:effectLst/>
                        </a:rPr>
                        <a:t>41</a:t>
                      </a:r>
                      <a:endParaRPr lang="ru-RU" sz="1600">
                        <a:effectLst/>
                        <a:latin typeface="Times New Roman"/>
                        <a:ea typeface="Calibri"/>
                        <a:cs typeface="Times New Roman"/>
                      </a:endParaRPr>
                    </a:p>
                  </a:txBody>
                  <a:tcPr marL="68580" marR="68580" marT="0" marB="0"/>
                </a:tc>
              </a:tr>
              <a:tr h="525868">
                <a:tc>
                  <a:txBody>
                    <a:bodyPr/>
                    <a:lstStyle/>
                    <a:p>
                      <a:pPr indent="42545" algn="ctr">
                        <a:spcAft>
                          <a:spcPts val="0"/>
                        </a:spcAft>
                      </a:pPr>
                      <a:r>
                        <a:rPr lang="ru-RU" sz="1600">
                          <a:effectLst/>
                        </a:rPr>
                        <a:t>21</a:t>
                      </a:r>
                      <a:endParaRPr lang="ru-RU" sz="1600">
                        <a:effectLst/>
                        <a:latin typeface="Times New Roman"/>
                        <a:ea typeface="Calibri"/>
                        <a:cs typeface="Times New Roman"/>
                      </a:endParaRPr>
                    </a:p>
                  </a:txBody>
                  <a:tcPr marL="68580" marR="68580" marT="0" marB="0" anchor="ctr"/>
                </a:tc>
                <a:tc>
                  <a:txBody>
                    <a:bodyPr/>
                    <a:lstStyle/>
                    <a:p>
                      <a:pPr indent="43180">
                        <a:spcAft>
                          <a:spcPts val="0"/>
                        </a:spcAft>
                      </a:pPr>
                      <a:r>
                        <a:rPr lang="ru-RU" sz="1600">
                          <a:effectLst/>
                        </a:rPr>
                        <a:t>Объяснять физические процессы и свойства тел</a:t>
                      </a:r>
                      <a:endParaRPr lang="ru-RU" sz="1600">
                        <a:effectLst/>
                        <a:latin typeface="Times New Roman"/>
                        <a:ea typeface="Calibri"/>
                        <a:cs typeface="Times New Roman"/>
                      </a:endParaRPr>
                    </a:p>
                  </a:txBody>
                  <a:tcPr marL="68580" marR="68580" marT="0" marB="0" anchor="ctr"/>
                </a:tc>
                <a:tc>
                  <a:txBody>
                    <a:bodyPr/>
                    <a:lstStyle/>
                    <a:p>
                      <a:pPr indent="-71120" algn="ctr">
                        <a:spcAft>
                          <a:spcPts val="0"/>
                        </a:spcAft>
                      </a:pPr>
                      <a:r>
                        <a:rPr lang="ru-RU" sz="1600">
                          <a:effectLst/>
                        </a:rPr>
                        <a:t>П</a:t>
                      </a:r>
                      <a:endParaRPr lang="ru-RU" sz="1600">
                        <a:effectLst/>
                        <a:latin typeface="Times New Roman"/>
                        <a:ea typeface="Calibri"/>
                        <a:cs typeface="Times New Roman"/>
                      </a:endParaRPr>
                    </a:p>
                  </a:txBody>
                  <a:tcPr marL="68580" marR="68580" marT="0" marB="0" anchor="ctr"/>
                </a:tc>
                <a:tc>
                  <a:txBody>
                    <a:bodyPr/>
                    <a:lstStyle/>
                    <a:p>
                      <a:pPr indent="42545" algn="ctr">
                        <a:spcAft>
                          <a:spcPts val="0"/>
                        </a:spcAft>
                      </a:pPr>
                      <a:r>
                        <a:rPr lang="ru-RU" sz="1600">
                          <a:effectLst/>
                        </a:rPr>
                        <a:t>52</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0</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dirty="0">
                          <a:effectLst/>
                        </a:rPr>
                        <a:t>17</a:t>
                      </a:r>
                      <a:endParaRPr lang="ru-RU" sz="1600" dirty="0">
                        <a:effectLst/>
                        <a:latin typeface="Times New Roman"/>
                        <a:ea typeface="Calibri"/>
                        <a:cs typeface="Times New Roman"/>
                      </a:endParaRPr>
                    </a:p>
                  </a:txBody>
                  <a:tcPr marL="68580" marR="68580" marT="0" marB="0"/>
                </a:tc>
                <a:tc>
                  <a:txBody>
                    <a:bodyPr/>
                    <a:lstStyle/>
                    <a:p>
                      <a:pPr algn="ctr">
                        <a:spcAft>
                          <a:spcPts val="0"/>
                        </a:spcAft>
                      </a:pPr>
                      <a:r>
                        <a:rPr lang="ru-RU" sz="1600" dirty="0">
                          <a:effectLst/>
                        </a:rPr>
                        <a:t>49</a:t>
                      </a:r>
                      <a:endParaRPr lang="ru-RU" sz="1600" dirty="0">
                        <a:effectLst/>
                        <a:latin typeface="Times New Roman"/>
                        <a:ea typeface="Calibri"/>
                        <a:cs typeface="Times New Roman"/>
                      </a:endParaRPr>
                    </a:p>
                  </a:txBody>
                  <a:tcPr marL="68580" marR="68580" marT="0" marB="0"/>
                </a:tc>
                <a:tc>
                  <a:txBody>
                    <a:bodyPr/>
                    <a:lstStyle/>
                    <a:p>
                      <a:pPr algn="ctr">
                        <a:spcAft>
                          <a:spcPts val="0"/>
                        </a:spcAft>
                      </a:pPr>
                      <a:r>
                        <a:rPr lang="ru-RU" sz="1600" dirty="0">
                          <a:effectLst/>
                        </a:rPr>
                        <a:t>66</a:t>
                      </a:r>
                      <a:endParaRPr lang="ru-RU" sz="1600" dirty="0">
                        <a:effectLst/>
                        <a:latin typeface="Times New Roman"/>
                        <a:ea typeface="Calibri"/>
                        <a:cs typeface="Times New Roman"/>
                      </a:endParaRPr>
                    </a:p>
                  </a:txBody>
                  <a:tcPr marL="68580" marR="68580" marT="0" marB="0"/>
                </a:tc>
              </a:tr>
              <a:tr h="525868">
                <a:tc>
                  <a:txBody>
                    <a:bodyPr/>
                    <a:lstStyle/>
                    <a:p>
                      <a:pPr indent="42545" algn="ctr">
                        <a:spcAft>
                          <a:spcPts val="0"/>
                        </a:spcAft>
                      </a:pPr>
                      <a:r>
                        <a:rPr lang="ru-RU" sz="1600">
                          <a:effectLst/>
                        </a:rPr>
                        <a:t>22</a:t>
                      </a:r>
                      <a:endParaRPr lang="ru-RU" sz="1600">
                        <a:effectLst/>
                        <a:latin typeface="Times New Roman"/>
                        <a:ea typeface="Calibri"/>
                        <a:cs typeface="Times New Roman"/>
                      </a:endParaRPr>
                    </a:p>
                  </a:txBody>
                  <a:tcPr marL="68580" marR="68580" marT="0" marB="0" anchor="ctr"/>
                </a:tc>
                <a:tc>
                  <a:txBody>
                    <a:bodyPr/>
                    <a:lstStyle/>
                    <a:p>
                      <a:pPr indent="42545">
                        <a:spcAft>
                          <a:spcPts val="0"/>
                        </a:spcAft>
                      </a:pPr>
                      <a:r>
                        <a:rPr lang="ru-RU" sz="1600">
                          <a:effectLst/>
                        </a:rPr>
                        <a:t>Объяснять физические процессы и свойства тел</a:t>
                      </a:r>
                      <a:endParaRPr lang="ru-RU" sz="1600">
                        <a:effectLst/>
                        <a:latin typeface="Times New Roman"/>
                        <a:ea typeface="Calibri"/>
                        <a:cs typeface="Times New Roman"/>
                      </a:endParaRPr>
                    </a:p>
                  </a:txBody>
                  <a:tcPr marL="68580" marR="68580" marT="0" marB="0" anchor="ctr"/>
                </a:tc>
                <a:tc>
                  <a:txBody>
                    <a:bodyPr/>
                    <a:lstStyle/>
                    <a:p>
                      <a:pPr indent="-71120" algn="ctr">
                        <a:spcAft>
                          <a:spcPts val="0"/>
                        </a:spcAft>
                      </a:pPr>
                      <a:r>
                        <a:rPr lang="ru-RU" sz="1600">
                          <a:effectLst/>
                        </a:rPr>
                        <a:t>П</a:t>
                      </a:r>
                      <a:endParaRPr lang="ru-RU" sz="1600">
                        <a:effectLst/>
                        <a:latin typeface="Times New Roman"/>
                        <a:ea typeface="Calibri"/>
                        <a:cs typeface="Times New Roman"/>
                      </a:endParaRPr>
                    </a:p>
                  </a:txBody>
                  <a:tcPr marL="68580" marR="68580" marT="0" marB="0" anchor="ctr"/>
                </a:tc>
                <a:tc>
                  <a:txBody>
                    <a:bodyPr/>
                    <a:lstStyle/>
                    <a:p>
                      <a:pPr indent="42545" algn="ctr">
                        <a:spcAft>
                          <a:spcPts val="0"/>
                        </a:spcAft>
                      </a:pPr>
                      <a:r>
                        <a:rPr lang="ru-RU" sz="1600">
                          <a:effectLst/>
                        </a:rPr>
                        <a:t>46</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0</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0</a:t>
                      </a:r>
                      <a:endParaRPr lang="ru-RU" sz="1600">
                        <a:effectLst/>
                        <a:latin typeface="Times New Roman"/>
                        <a:ea typeface="Calibri"/>
                        <a:cs typeface="Times New Roman"/>
                      </a:endParaRPr>
                    </a:p>
                  </a:txBody>
                  <a:tcPr marL="68580" marR="68580" marT="0" marB="0"/>
                </a:tc>
                <a:tc>
                  <a:txBody>
                    <a:bodyPr/>
                    <a:lstStyle/>
                    <a:p>
                      <a:pPr algn="ctr">
                        <a:spcAft>
                          <a:spcPts val="0"/>
                        </a:spcAft>
                      </a:pPr>
                      <a:r>
                        <a:rPr lang="ru-RU" sz="1600">
                          <a:effectLst/>
                        </a:rPr>
                        <a:t>41</a:t>
                      </a:r>
                      <a:endParaRPr lang="ru-RU" sz="1600">
                        <a:effectLst/>
                        <a:latin typeface="Times New Roman"/>
                        <a:ea typeface="Calibri"/>
                        <a:cs typeface="Times New Roman"/>
                      </a:endParaRPr>
                    </a:p>
                  </a:txBody>
                  <a:tcPr marL="68580" marR="68580" marT="0" marB="0"/>
                </a:tc>
                <a:tc>
                  <a:txBody>
                    <a:bodyPr/>
                    <a:lstStyle/>
                    <a:p>
                      <a:pPr algn="ctr">
                        <a:spcAft>
                          <a:spcPts val="0"/>
                        </a:spcAft>
                      </a:pPr>
                      <a:r>
                        <a:rPr lang="ru-RU" sz="1600" dirty="0">
                          <a:effectLst/>
                        </a:rPr>
                        <a:t>66</a:t>
                      </a:r>
                      <a:endParaRPr lang="ru-RU" sz="1600" dirty="0">
                        <a:effectLst/>
                        <a:latin typeface="Times New Roman"/>
                        <a:ea typeface="Calibri"/>
                        <a:cs typeface="Times New Roman"/>
                      </a:endParaRPr>
                    </a:p>
                  </a:txBody>
                  <a:tcPr marL="68580" marR="68580" marT="0" marB="0"/>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53536"/>
            <a:ext cx="10972800" cy="1143000"/>
          </a:xfrm>
        </p:spPr>
        <p:txBody>
          <a:bodyPr/>
          <a:lstStyle/>
          <a:p>
            <a:pPr marL="54864" algn="ctr" fontAlgn="auto">
              <a:spcAft>
                <a:spcPts val="0"/>
              </a:spcAft>
              <a:defRPr/>
            </a:pPr>
            <a:r>
              <a:rPr lang="ru-RU" sz="2800" b="1" dirty="0">
                <a:solidFill>
                  <a:schemeClr val="tx2">
                    <a:tint val="100000"/>
                    <a:shade val="90000"/>
                    <a:satMod val="250000"/>
                    <a:alpha val="100000"/>
                  </a:schemeClr>
                </a:solidFill>
                <a:effectLst/>
              </a:rPr>
              <a:t>Основные статистические характеристики выполнения заданий КИМ в 2024 году</a:t>
            </a:r>
            <a:endParaRPr lang="ru-RU" sz="2800" dirty="0">
              <a:solidFill>
                <a:schemeClr val="tx2">
                  <a:tint val="100000"/>
                  <a:shade val="90000"/>
                  <a:satMod val="250000"/>
                  <a:alpha val="100000"/>
                </a:schemeClr>
              </a:solidFill>
            </a:endParaRPr>
          </a:p>
        </p:txBody>
      </p:sp>
      <p:graphicFrame>
        <p:nvGraphicFramePr>
          <p:cNvPr id="4" name="Объект 3"/>
          <p:cNvGraphicFramePr>
            <a:graphicFrameLocks noGrp="1"/>
          </p:cNvGraphicFramePr>
          <p:nvPr>
            <p:ph idx="1"/>
          </p:nvPr>
        </p:nvGraphicFramePr>
        <p:xfrm>
          <a:off x="300038" y="1651000"/>
          <a:ext cx="11551210" cy="4465555"/>
        </p:xfrm>
        <a:graphic>
          <a:graphicData uri="http://schemas.openxmlformats.org/drawingml/2006/table">
            <a:tbl>
              <a:tblPr>
                <a:tableStyleId>{5C22544A-7EE6-4342-B048-85BDC9FD1C3A}</a:tableStyleId>
              </a:tblPr>
              <a:tblGrid>
                <a:gridCol w="1249841"/>
                <a:gridCol w="3292095"/>
                <a:gridCol w="1360732"/>
                <a:gridCol w="1249841"/>
                <a:gridCol w="1072789"/>
                <a:gridCol w="1054114"/>
                <a:gridCol w="1090462"/>
                <a:gridCol w="1181336"/>
              </a:tblGrid>
              <a:tr h="496173">
                <a:tc rowSpan="2">
                  <a:txBody>
                    <a:bodyPr/>
                    <a:lstStyle/>
                    <a:p>
                      <a:pPr algn="ctr">
                        <a:spcAft>
                          <a:spcPts val="0"/>
                        </a:spcAft>
                      </a:pPr>
                      <a:r>
                        <a:rPr lang="ru-RU" sz="1600" dirty="0">
                          <a:effectLst/>
                        </a:rPr>
                        <a:t>Номер</a:t>
                      </a:r>
                    </a:p>
                    <a:p>
                      <a:pPr algn="ctr">
                        <a:spcAft>
                          <a:spcPts val="0"/>
                        </a:spcAft>
                      </a:pPr>
                      <a:r>
                        <a:rPr lang="ru-RU" sz="1600" dirty="0">
                          <a:effectLst/>
                        </a:rPr>
                        <a:t>задания </a:t>
                      </a:r>
                      <a:br>
                        <a:rPr lang="ru-RU" sz="1600" dirty="0">
                          <a:effectLst/>
                        </a:rPr>
                      </a:br>
                      <a:r>
                        <a:rPr lang="ru-RU" sz="1600" dirty="0">
                          <a:effectLst/>
                        </a:rPr>
                        <a:t>в КИМ</a:t>
                      </a:r>
                      <a:endParaRPr lang="ru-RU" sz="1600" dirty="0">
                        <a:effectLst/>
                        <a:latin typeface="Times New Roman"/>
                        <a:ea typeface="Calibri"/>
                        <a:cs typeface="Times New Roman"/>
                      </a:endParaRPr>
                    </a:p>
                  </a:txBody>
                  <a:tcPr marL="68580" marR="68580" marT="0" marB="0" anchor="ctr"/>
                </a:tc>
                <a:tc rowSpan="2">
                  <a:txBody>
                    <a:bodyPr/>
                    <a:lstStyle/>
                    <a:p>
                      <a:pPr algn="ctr">
                        <a:spcAft>
                          <a:spcPts val="0"/>
                        </a:spcAft>
                      </a:pPr>
                      <a:r>
                        <a:rPr lang="ru-RU" sz="1600" dirty="0">
                          <a:effectLst/>
                        </a:rPr>
                        <a:t>Проверяемые элементы содержания / умения</a:t>
                      </a:r>
                      <a:endParaRPr lang="ru-RU" sz="1600" dirty="0">
                        <a:effectLst/>
                        <a:latin typeface="Times New Roman"/>
                        <a:ea typeface="Calibri"/>
                        <a:cs typeface="Times New Roman"/>
                      </a:endParaRPr>
                    </a:p>
                  </a:txBody>
                  <a:tcPr marL="68580" marR="68580" marT="0" marB="0" anchor="ctr"/>
                </a:tc>
                <a:tc rowSpan="2">
                  <a:txBody>
                    <a:bodyPr/>
                    <a:lstStyle/>
                    <a:p>
                      <a:pPr algn="ctr">
                        <a:spcAft>
                          <a:spcPts val="0"/>
                        </a:spcAft>
                      </a:pPr>
                      <a:r>
                        <a:rPr lang="ru-RU" sz="1600">
                          <a:effectLst/>
                        </a:rPr>
                        <a:t>Уровень сложности задания</a:t>
                      </a:r>
                      <a:endParaRPr lang="ru-RU" sz="1600">
                        <a:effectLst/>
                        <a:latin typeface="Times New Roman"/>
                        <a:ea typeface="Calibri"/>
                        <a:cs typeface="Times New Roman"/>
                      </a:endParaRPr>
                    </a:p>
                  </a:txBody>
                  <a:tcPr marL="68580" marR="68580" marT="0" marB="0" anchor="ctr"/>
                </a:tc>
                <a:tc rowSpan="2">
                  <a:txBody>
                    <a:bodyPr/>
                    <a:lstStyle/>
                    <a:p>
                      <a:pPr algn="ctr">
                        <a:spcAft>
                          <a:spcPts val="0"/>
                        </a:spcAft>
                      </a:pPr>
                      <a:r>
                        <a:rPr lang="ru-RU" sz="1600">
                          <a:effectLst/>
                        </a:rPr>
                        <a:t>Средний процент выполнения</a:t>
                      </a:r>
                      <a:endParaRPr lang="ru-RU" sz="1600">
                        <a:effectLst/>
                        <a:latin typeface="Times New Roman"/>
                        <a:ea typeface="Calibri"/>
                        <a:cs typeface="Times New Roman"/>
                      </a:endParaRPr>
                    </a:p>
                  </a:txBody>
                  <a:tcPr marL="68580" marR="68580" marT="0" marB="0" anchor="ctr"/>
                </a:tc>
                <a:tc gridSpan="4">
                  <a:txBody>
                    <a:bodyPr/>
                    <a:lstStyle/>
                    <a:p>
                      <a:pPr algn="ctr">
                        <a:spcAft>
                          <a:spcPts val="0"/>
                        </a:spcAft>
                      </a:pPr>
                      <a:r>
                        <a:rPr lang="ru-RU" sz="1600">
                          <a:effectLst/>
                        </a:rPr>
                        <a:t>Процент выполнения</a:t>
                      </a:r>
                      <a:r>
                        <a:rPr lang="ru-RU" sz="1600" baseline="30000">
                          <a:effectLst/>
                        </a:rPr>
                        <a:t>6</a:t>
                      </a:r>
                      <a:r>
                        <a:rPr lang="ru-RU" sz="1600">
                          <a:effectLst/>
                        </a:rPr>
                        <a:t> по региону в группах, </a:t>
                      </a:r>
                      <a:br>
                        <a:rPr lang="ru-RU" sz="1600">
                          <a:effectLst/>
                        </a:rPr>
                      </a:br>
                      <a:r>
                        <a:rPr lang="ru-RU" sz="1600">
                          <a:effectLst/>
                        </a:rPr>
                        <a:t>получивших отметку</a:t>
                      </a:r>
                      <a:endParaRPr lang="ru-RU" sz="1600">
                        <a:effectLst/>
                        <a:latin typeface="Times New Roman"/>
                        <a:ea typeface="Calibri"/>
                        <a:cs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r>
              <a:tr h="496173">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600">
                          <a:effectLst/>
                        </a:rPr>
                        <a:t>«2»</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«3»</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«4»</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«5»</a:t>
                      </a:r>
                      <a:endParaRPr lang="ru-RU" sz="1600">
                        <a:effectLst/>
                        <a:latin typeface="Times New Roman"/>
                        <a:ea typeface="Calibri"/>
                        <a:cs typeface="Times New Roman"/>
                      </a:endParaRPr>
                    </a:p>
                  </a:txBody>
                  <a:tcPr marL="68580" marR="68580" marT="0" marB="0" anchor="ctr"/>
                </a:tc>
              </a:tr>
              <a:tr h="992345">
                <a:tc>
                  <a:txBody>
                    <a:bodyPr/>
                    <a:lstStyle/>
                    <a:p>
                      <a:pPr indent="42545" algn="ctr">
                        <a:spcAft>
                          <a:spcPts val="0"/>
                        </a:spcAft>
                      </a:pPr>
                      <a:r>
                        <a:rPr lang="ru-RU" sz="1600">
                          <a:effectLst/>
                        </a:rPr>
                        <a:t>23</a:t>
                      </a:r>
                      <a:endParaRPr lang="ru-RU" sz="1600">
                        <a:effectLst/>
                        <a:latin typeface="Times New Roman"/>
                        <a:ea typeface="Calibri"/>
                        <a:cs typeface="Times New Roman"/>
                      </a:endParaRPr>
                    </a:p>
                  </a:txBody>
                  <a:tcPr marL="68580" marR="68580" marT="0" marB="0" anchor="ctr"/>
                </a:tc>
                <a:tc>
                  <a:txBody>
                    <a:bodyPr/>
                    <a:lstStyle/>
                    <a:p>
                      <a:pPr>
                        <a:spcAft>
                          <a:spcPts val="0"/>
                        </a:spcAft>
                      </a:pPr>
                      <a:r>
                        <a:rPr lang="ru-RU" sz="1600" dirty="0">
                          <a:effectLst/>
                        </a:rPr>
                        <a:t>Решать расчётные задачи, используя законы и формулы, связывающие физические величины</a:t>
                      </a:r>
                      <a:endParaRPr lang="ru-RU" sz="1600" dirty="0">
                        <a:effectLst/>
                        <a:latin typeface="Times New Roman"/>
                        <a:ea typeface="Calibri"/>
                        <a:cs typeface="Times New Roman"/>
                      </a:endParaRPr>
                    </a:p>
                  </a:txBody>
                  <a:tcPr marL="68580" marR="68580" marT="0" marB="0" anchor="ctr"/>
                </a:tc>
                <a:tc>
                  <a:txBody>
                    <a:bodyPr/>
                    <a:lstStyle/>
                    <a:p>
                      <a:pPr indent="-71120" algn="ctr">
                        <a:spcAft>
                          <a:spcPts val="0"/>
                        </a:spcAft>
                      </a:pPr>
                      <a:r>
                        <a:rPr lang="ru-RU" sz="1600" dirty="0">
                          <a:effectLst/>
                        </a:rPr>
                        <a:t>П</a:t>
                      </a:r>
                      <a:endParaRPr lang="ru-RU" sz="1600" dirty="0">
                        <a:effectLst/>
                        <a:latin typeface="Times New Roman"/>
                        <a:ea typeface="Calibri"/>
                        <a:cs typeface="Times New Roman"/>
                      </a:endParaRPr>
                    </a:p>
                  </a:txBody>
                  <a:tcPr marL="68580" marR="68580" marT="0" marB="0" anchor="ctr"/>
                </a:tc>
                <a:tc>
                  <a:txBody>
                    <a:bodyPr/>
                    <a:lstStyle/>
                    <a:p>
                      <a:pPr indent="42545" algn="ctr">
                        <a:spcAft>
                          <a:spcPts val="0"/>
                        </a:spcAft>
                      </a:pPr>
                      <a:r>
                        <a:rPr lang="ru-RU" sz="1600" dirty="0">
                          <a:effectLst/>
                        </a:rPr>
                        <a:t>57</a:t>
                      </a:r>
                      <a:endParaRPr lang="ru-RU" sz="1600" dirty="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0</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 </a:t>
                      </a:r>
                    </a:p>
                    <a:p>
                      <a:pPr algn="ctr">
                        <a:spcAft>
                          <a:spcPts val="0"/>
                        </a:spcAft>
                      </a:pPr>
                      <a:r>
                        <a:rPr lang="ru-RU" sz="1600">
                          <a:effectLst/>
                        </a:rPr>
                        <a:t>0</a:t>
                      </a:r>
                      <a:endParaRPr lang="ru-RU" sz="1600">
                        <a:effectLst/>
                        <a:latin typeface="Times New Roman"/>
                        <a:ea typeface="Calibri"/>
                        <a:cs typeface="Times New Roman"/>
                      </a:endParaRPr>
                    </a:p>
                  </a:txBody>
                  <a:tcPr marL="68580" marR="68580" marT="0" marB="0"/>
                </a:tc>
                <a:tc>
                  <a:txBody>
                    <a:bodyPr/>
                    <a:lstStyle/>
                    <a:p>
                      <a:pPr algn="ctr">
                        <a:spcAft>
                          <a:spcPts val="0"/>
                        </a:spcAft>
                      </a:pPr>
                      <a:r>
                        <a:rPr lang="ru-RU" sz="1600">
                          <a:effectLst/>
                        </a:rPr>
                        <a:t> </a:t>
                      </a:r>
                    </a:p>
                    <a:p>
                      <a:pPr algn="ctr">
                        <a:spcAft>
                          <a:spcPts val="0"/>
                        </a:spcAft>
                      </a:pPr>
                      <a:r>
                        <a:rPr lang="ru-RU" sz="1600">
                          <a:effectLst/>
                        </a:rPr>
                        <a:t>44</a:t>
                      </a:r>
                      <a:endParaRPr lang="ru-RU" sz="1600">
                        <a:effectLst/>
                        <a:latin typeface="Times New Roman"/>
                        <a:ea typeface="Calibri"/>
                        <a:cs typeface="Times New Roman"/>
                      </a:endParaRPr>
                    </a:p>
                  </a:txBody>
                  <a:tcPr marL="68580" marR="68580" marT="0" marB="0"/>
                </a:tc>
                <a:tc>
                  <a:txBody>
                    <a:bodyPr/>
                    <a:lstStyle/>
                    <a:p>
                      <a:pPr algn="ctr">
                        <a:spcAft>
                          <a:spcPts val="0"/>
                        </a:spcAft>
                      </a:pPr>
                      <a:r>
                        <a:rPr lang="ru-RU" sz="1600">
                          <a:effectLst/>
                        </a:rPr>
                        <a:t> </a:t>
                      </a:r>
                    </a:p>
                    <a:p>
                      <a:pPr algn="ctr">
                        <a:spcAft>
                          <a:spcPts val="0"/>
                        </a:spcAft>
                      </a:pPr>
                      <a:r>
                        <a:rPr lang="ru-RU" sz="1600">
                          <a:effectLst/>
                        </a:rPr>
                        <a:t>98</a:t>
                      </a:r>
                      <a:endParaRPr lang="ru-RU" sz="1600">
                        <a:effectLst/>
                        <a:latin typeface="Times New Roman"/>
                        <a:ea typeface="Calibri"/>
                        <a:cs typeface="Times New Roman"/>
                      </a:endParaRPr>
                    </a:p>
                  </a:txBody>
                  <a:tcPr marL="68580" marR="68580" marT="0" marB="0"/>
                </a:tc>
              </a:tr>
              <a:tr h="1240432">
                <a:tc>
                  <a:txBody>
                    <a:bodyPr/>
                    <a:lstStyle/>
                    <a:p>
                      <a:pPr indent="42545" algn="ctr">
                        <a:spcAft>
                          <a:spcPts val="0"/>
                        </a:spcAft>
                      </a:pPr>
                      <a:r>
                        <a:rPr lang="ru-RU" sz="1600">
                          <a:effectLst/>
                        </a:rPr>
                        <a:t>24</a:t>
                      </a:r>
                      <a:endParaRPr lang="ru-RU" sz="1600">
                        <a:effectLst/>
                        <a:latin typeface="Times New Roman"/>
                        <a:ea typeface="Calibri"/>
                        <a:cs typeface="Times New Roman"/>
                      </a:endParaRPr>
                    </a:p>
                  </a:txBody>
                  <a:tcPr marL="68580" marR="68580" marT="0" marB="0" anchor="ctr"/>
                </a:tc>
                <a:tc>
                  <a:txBody>
                    <a:bodyPr/>
                    <a:lstStyle/>
                    <a:p>
                      <a:pPr>
                        <a:spcAft>
                          <a:spcPts val="0"/>
                        </a:spcAft>
                      </a:pPr>
                      <a:r>
                        <a:rPr lang="ru-RU" sz="1600">
                          <a:effectLst/>
                        </a:rPr>
                        <a:t>Решать расчётные задачи, используя законы и формулы, связывающие физические величины (комбинированная задача)</a:t>
                      </a:r>
                      <a:endParaRPr lang="ru-RU" sz="1600">
                        <a:effectLst/>
                        <a:latin typeface="Times New Roman"/>
                        <a:ea typeface="Calibri"/>
                        <a:cs typeface="Times New Roman"/>
                      </a:endParaRPr>
                    </a:p>
                  </a:txBody>
                  <a:tcPr marL="68580" marR="68580" marT="0" marB="0" anchor="ctr"/>
                </a:tc>
                <a:tc>
                  <a:txBody>
                    <a:bodyPr/>
                    <a:lstStyle/>
                    <a:p>
                      <a:pPr indent="-71120" algn="ctr">
                        <a:spcAft>
                          <a:spcPts val="0"/>
                        </a:spcAft>
                      </a:pPr>
                      <a:r>
                        <a:rPr lang="ru-RU" sz="1600">
                          <a:effectLst/>
                        </a:rPr>
                        <a:t>В</a:t>
                      </a:r>
                      <a:endParaRPr lang="ru-RU" sz="1600">
                        <a:effectLst/>
                        <a:latin typeface="Times New Roman"/>
                        <a:ea typeface="Calibri"/>
                        <a:cs typeface="Times New Roman"/>
                      </a:endParaRPr>
                    </a:p>
                  </a:txBody>
                  <a:tcPr marL="68580" marR="68580" marT="0" marB="0" anchor="ctr"/>
                </a:tc>
                <a:tc>
                  <a:txBody>
                    <a:bodyPr/>
                    <a:lstStyle/>
                    <a:p>
                      <a:pPr indent="42545" algn="ctr">
                        <a:spcAft>
                          <a:spcPts val="0"/>
                        </a:spcAft>
                      </a:pPr>
                      <a:r>
                        <a:rPr lang="ru-RU" sz="1600" dirty="0">
                          <a:effectLst/>
                        </a:rPr>
                        <a:t>18</a:t>
                      </a:r>
                      <a:endParaRPr lang="ru-RU" sz="1600" dirty="0">
                        <a:effectLst/>
                        <a:latin typeface="Times New Roman"/>
                        <a:ea typeface="Calibri"/>
                        <a:cs typeface="Times New Roman"/>
                      </a:endParaRPr>
                    </a:p>
                  </a:txBody>
                  <a:tcPr marL="68580" marR="68580" marT="0" marB="0" anchor="ctr"/>
                </a:tc>
                <a:tc>
                  <a:txBody>
                    <a:bodyPr/>
                    <a:lstStyle/>
                    <a:p>
                      <a:pPr algn="ctr">
                        <a:spcAft>
                          <a:spcPts val="0"/>
                        </a:spcAft>
                      </a:pPr>
                      <a:r>
                        <a:rPr lang="ru-RU" sz="1600" dirty="0">
                          <a:effectLst/>
                        </a:rPr>
                        <a:t>0</a:t>
                      </a:r>
                      <a:endParaRPr lang="ru-RU" sz="1600" dirty="0">
                        <a:effectLst/>
                        <a:latin typeface="Times New Roman"/>
                        <a:ea typeface="Calibri"/>
                        <a:cs typeface="Times New Roman"/>
                      </a:endParaRPr>
                    </a:p>
                  </a:txBody>
                  <a:tcPr marL="68580" marR="68580" marT="0" marB="0" anchor="ctr"/>
                </a:tc>
                <a:tc>
                  <a:txBody>
                    <a:bodyPr/>
                    <a:lstStyle/>
                    <a:p>
                      <a:pPr algn="ctr">
                        <a:lnSpc>
                          <a:spcPct val="150000"/>
                        </a:lnSpc>
                        <a:spcAft>
                          <a:spcPts val="0"/>
                        </a:spcAft>
                      </a:pPr>
                      <a:r>
                        <a:rPr lang="ru-RU" sz="1600" dirty="0">
                          <a:effectLst/>
                        </a:rPr>
                        <a:t> </a:t>
                      </a:r>
                    </a:p>
                    <a:p>
                      <a:pPr algn="ctr">
                        <a:spcAft>
                          <a:spcPts val="0"/>
                        </a:spcAft>
                      </a:pPr>
                      <a:r>
                        <a:rPr lang="ru-RU" sz="1600" dirty="0">
                          <a:effectLst/>
                        </a:rPr>
                        <a:t>0</a:t>
                      </a:r>
                      <a:endParaRPr lang="ru-RU" sz="1600" dirty="0">
                        <a:effectLst/>
                        <a:latin typeface="Times New Roman"/>
                        <a:ea typeface="Calibri"/>
                        <a:cs typeface="Times New Roman"/>
                      </a:endParaRPr>
                    </a:p>
                  </a:txBody>
                  <a:tcPr marL="68580" marR="68580" marT="0" marB="0"/>
                </a:tc>
                <a:tc>
                  <a:txBody>
                    <a:bodyPr/>
                    <a:lstStyle/>
                    <a:p>
                      <a:pPr algn="ctr">
                        <a:lnSpc>
                          <a:spcPct val="150000"/>
                        </a:lnSpc>
                        <a:spcAft>
                          <a:spcPts val="0"/>
                        </a:spcAft>
                      </a:pPr>
                      <a:r>
                        <a:rPr lang="ru-RU" sz="1600" dirty="0">
                          <a:effectLst/>
                        </a:rPr>
                        <a:t> </a:t>
                      </a:r>
                    </a:p>
                    <a:p>
                      <a:pPr algn="ctr">
                        <a:spcAft>
                          <a:spcPts val="0"/>
                        </a:spcAft>
                      </a:pPr>
                      <a:r>
                        <a:rPr lang="ru-RU" sz="1600" dirty="0">
                          <a:effectLst/>
                        </a:rPr>
                        <a:t>3</a:t>
                      </a:r>
                      <a:endParaRPr lang="ru-RU" sz="1600" dirty="0">
                        <a:effectLst/>
                        <a:latin typeface="Times New Roman"/>
                        <a:ea typeface="Calibri"/>
                        <a:cs typeface="Times New Roman"/>
                      </a:endParaRPr>
                    </a:p>
                  </a:txBody>
                  <a:tcPr marL="68580" marR="68580" marT="0" marB="0"/>
                </a:tc>
                <a:tc>
                  <a:txBody>
                    <a:bodyPr/>
                    <a:lstStyle/>
                    <a:p>
                      <a:pPr algn="ctr">
                        <a:lnSpc>
                          <a:spcPct val="150000"/>
                        </a:lnSpc>
                        <a:spcAft>
                          <a:spcPts val="0"/>
                        </a:spcAft>
                      </a:pPr>
                      <a:r>
                        <a:rPr lang="ru-RU" sz="1600" dirty="0">
                          <a:effectLst/>
                        </a:rPr>
                        <a:t> </a:t>
                      </a:r>
                    </a:p>
                    <a:p>
                      <a:pPr algn="ctr">
                        <a:spcAft>
                          <a:spcPts val="0"/>
                        </a:spcAft>
                      </a:pPr>
                      <a:r>
                        <a:rPr lang="ru-RU" sz="1600" dirty="0">
                          <a:effectLst/>
                        </a:rPr>
                        <a:t>58</a:t>
                      </a:r>
                      <a:endParaRPr lang="ru-RU" sz="1600" dirty="0">
                        <a:effectLst/>
                        <a:latin typeface="Times New Roman"/>
                        <a:ea typeface="Calibri"/>
                        <a:cs typeface="Times New Roman"/>
                      </a:endParaRPr>
                    </a:p>
                  </a:txBody>
                  <a:tcPr marL="68580" marR="68580" marT="0" marB="0"/>
                </a:tc>
              </a:tr>
              <a:tr h="1240432">
                <a:tc>
                  <a:txBody>
                    <a:bodyPr/>
                    <a:lstStyle/>
                    <a:p>
                      <a:pPr indent="42545" algn="ctr">
                        <a:spcAft>
                          <a:spcPts val="0"/>
                        </a:spcAft>
                      </a:pPr>
                      <a:r>
                        <a:rPr lang="ru-RU" sz="1600">
                          <a:effectLst/>
                        </a:rPr>
                        <a:t>25</a:t>
                      </a:r>
                      <a:endParaRPr lang="ru-RU" sz="1600">
                        <a:effectLst/>
                        <a:latin typeface="Times New Roman"/>
                        <a:ea typeface="Calibri"/>
                        <a:cs typeface="Times New Roman"/>
                      </a:endParaRPr>
                    </a:p>
                  </a:txBody>
                  <a:tcPr marL="68580" marR="68580" marT="0" marB="0" anchor="ctr"/>
                </a:tc>
                <a:tc>
                  <a:txBody>
                    <a:bodyPr/>
                    <a:lstStyle/>
                    <a:p>
                      <a:pPr>
                        <a:spcAft>
                          <a:spcPts val="0"/>
                        </a:spcAft>
                      </a:pPr>
                      <a:r>
                        <a:rPr lang="ru-RU" sz="1600">
                          <a:effectLst/>
                        </a:rPr>
                        <a:t>Решать расчётные задачи, используя законы и формулы, связывающие физические величины (комбинированная задача)</a:t>
                      </a:r>
                      <a:endParaRPr lang="ru-RU" sz="1600">
                        <a:effectLst/>
                        <a:latin typeface="Times New Roman"/>
                        <a:ea typeface="Calibri"/>
                        <a:cs typeface="Times New Roman"/>
                      </a:endParaRPr>
                    </a:p>
                  </a:txBody>
                  <a:tcPr marL="68580" marR="68580" marT="0" marB="0" anchor="ctr"/>
                </a:tc>
                <a:tc>
                  <a:txBody>
                    <a:bodyPr/>
                    <a:lstStyle/>
                    <a:p>
                      <a:pPr indent="-71120" algn="ctr">
                        <a:spcAft>
                          <a:spcPts val="0"/>
                        </a:spcAft>
                      </a:pPr>
                      <a:r>
                        <a:rPr lang="ru-RU" sz="1600">
                          <a:effectLst/>
                        </a:rPr>
                        <a:t>В</a:t>
                      </a:r>
                      <a:endParaRPr lang="ru-RU" sz="1600">
                        <a:effectLst/>
                        <a:latin typeface="Times New Roman"/>
                        <a:ea typeface="Calibri"/>
                        <a:cs typeface="Times New Roman"/>
                      </a:endParaRPr>
                    </a:p>
                  </a:txBody>
                  <a:tcPr marL="68580" marR="68580" marT="0" marB="0" anchor="ctr"/>
                </a:tc>
                <a:tc>
                  <a:txBody>
                    <a:bodyPr/>
                    <a:lstStyle/>
                    <a:p>
                      <a:pPr indent="42545" algn="ctr">
                        <a:spcAft>
                          <a:spcPts val="0"/>
                        </a:spcAft>
                      </a:pPr>
                      <a:r>
                        <a:rPr lang="ru-RU" sz="1600">
                          <a:effectLst/>
                        </a:rPr>
                        <a:t>30</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0</a:t>
                      </a:r>
                      <a:endParaRPr lang="ru-RU" sz="1600">
                        <a:effectLst/>
                        <a:latin typeface="Times New Roman"/>
                        <a:ea typeface="Calibri"/>
                        <a:cs typeface="Times New Roman"/>
                      </a:endParaRPr>
                    </a:p>
                  </a:txBody>
                  <a:tcPr marL="68580" marR="68580" marT="0" marB="0" anchor="ctr"/>
                </a:tc>
                <a:tc>
                  <a:txBody>
                    <a:bodyPr/>
                    <a:lstStyle/>
                    <a:p>
                      <a:pPr algn="ctr">
                        <a:lnSpc>
                          <a:spcPct val="150000"/>
                        </a:lnSpc>
                        <a:spcAft>
                          <a:spcPts val="0"/>
                        </a:spcAft>
                      </a:pPr>
                      <a:r>
                        <a:rPr lang="ru-RU" sz="1600">
                          <a:effectLst/>
                        </a:rPr>
                        <a:t> </a:t>
                      </a:r>
                    </a:p>
                    <a:p>
                      <a:pPr algn="ctr">
                        <a:spcAft>
                          <a:spcPts val="0"/>
                        </a:spcAft>
                      </a:pPr>
                      <a:r>
                        <a:rPr lang="ru-RU" sz="1600">
                          <a:effectLst/>
                        </a:rPr>
                        <a:t>0</a:t>
                      </a:r>
                      <a:endParaRPr lang="ru-RU" sz="1600">
                        <a:effectLst/>
                        <a:latin typeface="Times New Roman"/>
                        <a:ea typeface="Calibri"/>
                        <a:cs typeface="Times New Roman"/>
                      </a:endParaRPr>
                    </a:p>
                  </a:txBody>
                  <a:tcPr marL="68580" marR="68580" marT="0" marB="0"/>
                </a:tc>
                <a:tc>
                  <a:txBody>
                    <a:bodyPr/>
                    <a:lstStyle/>
                    <a:p>
                      <a:pPr algn="ctr">
                        <a:lnSpc>
                          <a:spcPct val="150000"/>
                        </a:lnSpc>
                        <a:spcAft>
                          <a:spcPts val="0"/>
                        </a:spcAft>
                      </a:pPr>
                      <a:r>
                        <a:rPr lang="ru-RU" sz="1600">
                          <a:effectLst/>
                        </a:rPr>
                        <a:t> </a:t>
                      </a:r>
                    </a:p>
                    <a:p>
                      <a:pPr algn="ctr">
                        <a:spcAft>
                          <a:spcPts val="0"/>
                        </a:spcAft>
                      </a:pPr>
                      <a:r>
                        <a:rPr lang="ru-RU" sz="1600">
                          <a:effectLst/>
                        </a:rPr>
                        <a:t>15</a:t>
                      </a:r>
                      <a:endParaRPr lang="ru-RU" sz="1600">
                        <a:effectLst/>
                        <a:latin typeface="Times New Roman"/>
                        <a:ea typeface="Calibri"/>
                        <a:cs typeface="Times New Roman"/>
                      </a:endParaRPr>
                    </a:p>
                  </a:txBody>
                  <a:tcPr marL="68580" marR="68580" marT="0" marB="0"/>
                </a:tc>
                <a:tc>
                  <a:txBody>
                    <a:bodyPr/>
                    <a:lstStyle/>
                    <a:p>
                      <a:pPr algn="ctr">
                        <a:lnSpc>
                          <a:spcPct val="150000"/>
                        </a:lnSpc>
                        <a:spcAft>
                          <a:spcPts val="0"/>
                        </a:spcAft>
                      </a:pPr>
                      <a:r>
                        <a:rPr lang="ru-RU" sz="1600" dirty="0">
                          <a:effectLst/>
                        </a:rPr>
                        <a:t> </a:t>
                      </a:r>
                    </a:p>
                    <a:p>
                      <a:pPr algn="ctr">
                        <a:spcAft>
                          <a:spcPts val="0"/>
                        </a:spcAft>
                      </a:pPr>
                      <a:r>
                        <a:rPr lang="ru-RU" sz="1600" dirty="0">
                          <a:effectLst/>
                        </a:rPr>
                        <a:t>71</a:t>
                      </a:r>
                      <a:endParaRPr lang="ru-RU" sz="1600" dirty="0">
                        <a:effectLst/>
                        <a:latin typeface="Times New Roman"/>
                        <a:ea typeface="Calibri"/>
                        <a:cs typeface="Times New Roman"/>
                      </a:endParaRPr>
                    </a:p>
                  </a:txBody>
                  <a:tcPr marL="68580" marR="68580" marT="0" marB="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0722" y="537621"/>
            <a:ext cx="11348622" cy="1143000"/>
          </a:xfrm>
        </p:spPr>
        <p:txBody>
          <a:bodyPr>
            <a:normAutofit fontScale="90000"/>
          </a:bodyPr>
          <a:lstStyle/>
          <a:p>
            <a:pPr marL="54864" algn="ctr" fontAlgn="auto">
              <a:spcAft>
                <a:spcPts val="0"/>
              </a:spcAft>
              <a:defRPr/>
            </a:pPr>
            <a:r>
              <a:rPr lang="ru-RU" sz="3100" b="1" dirty="0" smtClean="0">
                <a:solidFill>
                  <a:schemeClr val="tx2">
                    <a:lumMod val="90000"/>
                  </a:schemeClr>
                </a:solidFill>
                <a:effectLst/>
                <a:ea typeface="Times New Roman" panose="02020603050405020304" pitchFamily="18" charset="0"/>
                <a:cs typeface="Times New Roman" panose="02020603050405020304" pitchFamily="18" charset="0"/>
              </a:rPr>
              <a:t/>
            </a:r>
            <a:br>
              <a:rPr lang="ru-RU" sz="3100" b="1" dirty="0" smtClean="0">
                <a:solidFill>
                  <a:schemeClr val="tx2">
                    <a:lumMod val="90000"/>
                  </a:schemeClr>
                </a:solidFill>
                <a:effectLst/>
                <a:ea typeface="Times New Roman" panose="02020603050405020304" pitchFamily="18" charset="0"/>
                <a:cs typeface="Times New Roman" panose="02020603050405020304" pitchFamily="18" charset="0"/>
              </a:rPr>
            </a:br>
            <a:r>
              <a:rPr lang="ru-RU" sz="3100" b="1" dirty="0">
                <a:solidFill>
                  <a:schemeClr val="tx2">
                    <a:lumMod val="90000"/>
                  </a:schemeClr>
                </a:solidFill>
                <a:effectLst/>
                <a:ea typeface="Times New Roman" panose="02020603050405020304" pitchFamily="18" charset="0"/>
                <a:cs typeface="Times New Roman" panose="02020603050405020304" pitchFamily="18" charset="0"/>
              </a:rPr>
              <a:t/>
            </a:r>
            <a:br>
              <a:rPr lang="ru-RU" sz="3100" b="1" dirty="0">
                <a:solidFill>
                  <a:schemeClr val="tx2">
                    <a:lumMod val="90000"/>
                  </a:schemeClr>
                </a:solidFill>
                <a:effectLst/>
                <a:ea typeface="Times New Roman" panose="02020603050405020304" pitchFamily="18" charset="0"/>
                <a:cs typeface="Times New Roman" panose="02020603050405020304" pitchFamily="18" charset="0"/>
              </a:rPr>
            </a:br>
            <a:r>
              <a:rPr lang="ru-RU" sz="3100" b="1" dirty="0" smtClean="0">
                <a:solidFill>
                  <a:schemeClr val="tx2">
                    <a:lumMod val="90000"/>
                  </a:schemeClr>
                </a:solidFill>
                <a:effectLst/>
                <a:ea typeface="Times New Roman" panose="02020603050405020304" pitchFamily="18" charset="0"/>
                <a:cs typeface="Times New Roman" panose="02020603050405020304" pitchFamily="18" charset="0"/>
              </a:rPr>
              <a:t/>
            </a:r>
            <a:br>
              <a:rPr lang="ru-RU" sz="3100" b="1" dirty="0" smtClean="0">
                <a:solidFill>
                  <a:schemeClr val="tx2">
                    <a:lumMod val="90000"/>
                  </a:schemeClr>
                </a:solidFill>
                <a:effectLst/>
                <a:ea typeface="Times New Roman" panose="02020603050405020304" pitchFamily="18" charset="0"/>
                <a:cs typeface="Times New Roman" panose="02020603050405020304" pitchFamily="18" charset="0"/>
              </a:rPr>
            </a:br>
            <a:r>
              <a:rPr lang="ru-RU" sz="3100" b="1" dirty="0">
                <a:solidFill>
                  <a:schemeClr val="tx2">
                    <a:lumMod val="90000"/>
                  </a:schemeClr>
                </a:solidFill>
                <a:effectLst/>
                <a:ea typeface="Times New Roman" panose="02020603050405020304" pitchFamily="18" charset="0"/>
                <a:cs typeface="Times New Roman" panose="02020603050405020304" pitchFamily="18" charset="0"/>
              </a:rPr>
              <a:t/>
            </a:r>
            <a:br>
              <a:rPr lang="ru-RU" sz="3100" b="1" dirty="0">
                <a:solidFill>
                  <a:schemeClr val="tx2">
                    <a:lumMod val="90000"/>
                  </a:schemeClr>
                </a:solidFill>
                <a:effectLst/>
                <a:ea typeface="Times New Roman" panose="02020603050405020304" pitchFamily="18" charset="0"/>
                <a:cs typeface="Times New Roman" panose="02020603050405020304" pitchFamily="18" charset="0"/>
              </a:rPr>
            </a:br>
            <a:r>
              <a:rPr lang="ru-RU" sz="3100" b="1" dirty="0" smtClean="0">
                <a:solidFill>
                  <a:schemeClr val="tx2">
                    <a:lumMod val="90000"/>
                  </a:schemeClr>
                </a:solidFill>
                <a:effectLst/>
                <a:ea typeface="Times New Roman" panose="02020603050405020304" pitchFamily="18" charset="0"/>
                <a:cs typeface="Times New Roman" panose="02020603050405020304" pitchFamily="18" charset="0"/>
              </a:rPr>
              <a:t/>
            </a:r>
            <a:br>
              <a:rPr lang="ru-RU" sz="3100" b="1" dirty="0" smtClean="0">
                <a:solidFill>
                  <a:schemeClr val="tx2">
                    <a:lumMod val="90000"/>
                  </a:schemeClr>
                </a:solidFill>
                <a:effectLst/>
                <a:ea typeface="Times New Roman" panose="02020603050405020304" pitchFamily="18" charset="0"/>
                <a:cs typeface="Times New Roman" panose="02020603050405020304" pitchFamily="18" charset="0"/>
              </a:rPr>
            </a:br>
            <a:r>
              <a:rPr lang="ru-RU" sz="3100" b="1" dirty="0">
                <a:solidFill>
                  <a:schemeClr val="tx2">
                    <a:lumMod val="90000"/>
                  </a:schemeClr>
                </a:solidFill>
                <a:effectLst/>
                <a:ea typeface="Times New Roman" panose="02020603050405020304" pitchFamily="18" charset="0"/>
                <a:cs typeface="Times New Roman" panose="02020603050405020304" pitchFamily="18" charset="0"/>
              </a:rPr>
              <a:t/>
            </a:r>
            <a:br>
              <a:rPr lang="ru-RU" sz="3100" b="1" dirty="0">
                <a:solidFill>
                  <a:schemeClr val="tx2">
                    <a:lumMod val="90000"/>
                  </a:schemeClr>
                </a:solidFill>
                <a:effectLst/>
                <a:ea typeface="Times New Roman" panose="02020603050405020304" pitchFamily="18" charset="0"/>
                <a:cs typeface="Times New Roman" panose="02020603050405020304" pitchFamily="18" charset="0"/>
              </a:rPr>
            </a:br>
            <a:r>
              <a:rPr lang="ru-RU" sz="3100" b="1" dirty="0" smtClean="0">
                <a:solidFill>
                  <a:schemeClr val="tx2">
                    <a:lumMod val="90000"/>
                  </a:schemeClr>
                </a:solidFill>
                <a:effectLst/>
                <a:ea typeface="Times New Roman" panose="02020603050405020304" pitchFamily="18" charset="0"/>
                <a:cs typeface="Times New Roman" panose="02020603050405020304" pitchFamily="18" charset="0"/>
              </a:rPr>
              <a:t/>
            </a:r>
            <a:br>
              <a:rPr lang="ru-RU" sz="3100" b="1" dirty="0" smtClean="0">
                <a:solidFill>
                  <a:schemeClr val="tx2">
                    <a:lumMod val="90000"/>
                  </a:schemeClr>
                </a:solidFill>
                <a:effectLst/>
                <a:ea typeface="Times New Roman" panose="02020603050405020304" pitchFamily="18" charset="0"/>
                <a:cs typeface="Times New Roman" panose="02020603050405020304" pitchFamily="18" charset="0"/>
              </a:rPr>
            </a:br>
            <a:r>
              <a:rPr lang="ru-RU" sz="3100" b="1" dirty="0" smtClean="0">
                <a:solidFill>
                  <a:schemeClr val="tx2">
                    <a:lumMod val="90000"/>
                  </a:schemeClr>
                </a:solidFill>
                <a:effectLst/>
                <a:ea typeface="Times New Roman" panose="02020603050405020304" pitchFamily="18" charset="0"/>
                <a:cs typeface="Times New Roman" panose="02020603050405020304" pitchFamily="18" charset="0"/>
              </a:rPr>
              <a:t>Анализ </a:t>
            </a:r>
            <a:r>
              <a:rPr lang="ru-RU" sz="3100" b="1" dirty="0" err="1">
                <a:solidFill>
                  <a:schemeClr val="tx2">
                    <a:lumMod val="90000"/>
                  </a:schemeClr>
                </a:solidFill>
                <a:effectLst/>
                <a:ea typeface="Times New Roman" panose="02020603050405020304" pitchFamily="18" charset="0"/>
                <a:cs typeface="Times New Roman" panose="02020603050405020304" pitchFamily="18" charset="0"/>
              </a:rPr>
              <a:t>метапредметных</a:t>
            </a:r>
            <a:r>
              <a:rPr lang="ru-RU" sz="3100" b="1" dirty="0">
                <a:solidFill>
                  <a:schemeClr val="tx2">
                    <a:lumMod val="90000"/>
                  </a:schemeClr>
                </a:solidFill>
                <a:effectLst/>
                <a:ea typeface="Times New Roman" panose="02020603050405020304" pitchFamily="18" charset="0"/>
                <a:cs typeface="Times New Roman" panose="02020603050405020304" pitchFamily="18" charset="0"/>
              </a:rPr>
              <a:t> результатов обучения, повлиявших на выполнение заданий КИМ</a:t>
            </a:r>
            <a:r>
              <a:rPr lang="ru-RU" sz="4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r>
            <a:br>
              <a:rPr lang="ru-RU" sz="4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br>
            <a:endParaRPr lang="ru-RU" dirty="0">
              <a:solidFill>
                <a:schemeClr val="tx2">
                  <a:tint val="100000"/>
                  <a:shade val="90000"/>
                  <a:satMod val="250000"/>
                  <a:alpha val="100000"/>
                </a:schemeClr>
              </a:solidFill>
            </a:endParaRPr>
          </a:p>
        </p:txBody>
      </p:sp>
      <p:sp>
        <p:nvSpPr>
          <p:cNvPr id="3" name="Объект 2"/>
          <p:cNvSpPr>
            <a:spLocks noGrp="1"/>
          </p:cNvSpPr>
          <p:nvPr>
            <p:ph idx="1"/>
          </p:nvPr>
        </p:nvSpPr>
        <p:spPr/>
        <p:txBody>
          <a:bodyPr>
            <a:noAutofit/>
          </a:bodyPr>
          <a:lstStyle/>
          <a:p>
            <a:pPr marL="12700" lvl="2" indent="-12700" algn="just" fontAlgn="auto">
              <a:spcAft>
                <a:spcPts val="0"/>
              </a:spcAft>
              <a:buClr>
                <a:schemeClr val="accent3"/>
              </a:buClr>
              <a:buFont typeface="Wingdings 2"/>
              <a:buNone/>
              <a:defRPr/>
            </a:pPr>
            <a:r>
              <a:rPr lang="ru-RU" sz="2400" dirty="0" smtClean="0"/>
              <a:t>Задание </a:t>
            </a:r>
            <a:r>
              <a:rPr lang="ru-RU" sz="2400" dirty="0"/>
              <a:t>№ 20 повышенного </a:t>
            </a:r>
            <a:r>
              <a:rPr lang="ru-RU" sz="2400" dirty="0" smtClean="0"/>
              <a:t>уровня</a:t>
            </a:r>
            <a:endParaRPr lang="en-US" sz="2400" dirty="0" smtClean="0"/>
          </a:p>
          <a:p>
            <a:pPr marL="12700" lvl="2" indent="-12700" algn="just" fontAlgn="auto">
              <a:spcAft>
                <a:spcPts val="0"/>
              </a:spcAft>
              <a:buClr>
                <a:schemeClr val="accent3"/>
              </a:buClr>
              <a:buFont typeface="Wingdings 2"/>
              <a:buNone/>
              <a:defRPr/>
            </a:pPr>
            <a:r>
              <a:rPr lang="ru-RU" sz="2400" dirty="0" smtClean="0"/>
              <a:t>Для </a:t>
            </a:r>
            <a:r>
              <a:rPr lang="ru-RU" sz="2400" dirty="0"/>
              <a:t>успешного выполнения задания необходимо было внимательно прочитать текст физического содержания, рассмотреть все прилагаемые к тексту рисунки, схемы. </a:t>
            </a:r>
            <a:endParaRPr lang="en-US" sz="2400" dirty="0" smtClean="0"/>
          </a:p>
          <a:p>
            <a:pPr marL="12700" lvl="2" indent="-12700" algn="just" fontAlgn="auto">
              <a:spcAft>
                <a:spcPts val="0"/>
              </a:spcAft>
              <a:buClr>
                <a:schemeClr val="accent3"/>
              </a:buClr>
              <a:buFont typeface="Wingdings 2"/>
              <a:buNone/>
              <a:defRPr/>
            </a:pPr>
            <a:r>
              <a:rPr lang="ru-RU" sz="2400" dirty="0" smtClean="0"/>
              <a:t>Учащиеся </a:t>
            </a:r>
            <a:r>
              <a:rPr lang="ru-RU" sz="2400" dirty="0"/>
              <a:t>испытывали серьёзные технические трудности с восприятием графической информации и сопоставлением ее с текстом. Поэтому не сумели дать пояснения на вопросы по содержанию текста</a:t>
            </a:r>
            <a:r>
              <a:rPr lang="ru-RU" sz="2400" dirty="0" smtClean="0"/>
              <a:t>.</a:t>
            </a:r>
            <a:r>
              <a:rPr lang="en-US" sz="2400" dirty="0" smtClean="0"/>
              <a:t> </a:t>
            </a:r>
            <a:r>
              <a:rPr lang="ru-RU" sz="2400" dirty="0" smtClean="0"/>
              <a:t>Обязательным </a:t>
            </a:r>
            <a:r>
              <a:rPr lang="ru-RU" sz="2400" dirty="0"/>
              <a:t>условием для успешного выполнения задания является </a:t>
            </a:r>
            <a:r>
              <a:rPr lang="ru-RU" sz="2400" dirty="0" err="1"/>
              <a:t>сформированность</a:t>
            </a:r>
            <a:r>
              <a:rPr lang="ru-RU" sz="2400" dirty="0"/>
              <a:t> навыков смыслового чтения, </a:t>
            </a:r>
            <a:r>
              <a:rPr lang="ru-RU" sz="2400" dirty="0" err="1"/>
              <a:t>метапредметного</a:t>
            </a:r>
            <a:r>
              <a:rPr lang="ru-RU" sz="2400" dirty="0"/>
              <a:t> умения осознанно использовать речевые средства для выражения своих мыслей, владение письменной речью.</a:t>
            </a:r>
          </a:p>
          <a:p>
            <a:pPr marL="0" lvl="2" indent="0" algn="just" fontAlgn="auto">
              <a:spcAft>
                <a:spcPts val="0"/>
              </a:spcAft>
              <a:buClr>
                <a:schemeClr val="accent3"/>
              </a:buClr>
              <a:buFont typeface="Wingdings 2"/>
              <a:buNone/>
              <a:defRPr/>
            </a:pPr>
            <a:endParaRPr lang="ru-RU" sz="2000" dirty="0"/>
          </a:p>
          <a:p>
            <a:pPr fontAlgn="auto">
              <a:spcBef>
                <a:spcPts val="0"/>
              </a:spcBef>
              <a:spcAft>
                <a:spcPts val="0"/>
              </a:spcAft>
              <a:buFont typeface="Wingdings 2"/>
              <a:buChar char=""/>
              <a:defRPr/>
            </a:pPr>
            <a:endParaRPr lang="ru-RU"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53536"/>
            <a:ext cx="10972800" cy="1143000"/>
          </a:xfrm>
        </p:spPr>
        <p:txBody>
          <a:bodyPr>
            <a:normAutofit fontScale="90000"/>
          </a:bodyPr>
          <a:lstStyle/>
          <a:p>
            <a:pPr marL="54864" algn="ctr" fontAlgn="auto">
              <a:spcAft>
                <a:spcPts val="0"/>
              </a:spcAft>
              <a:defRPr/>
            </a:pPr>
            <a:r>
              <a:rPr lang="ru-RU" sz="2800" b="1" dirty="0">
                <a:solidFill>
                  <a:schemeClr val="tx2">
                    <a:lumMod val="90000"/>
                  </a:schemeClr>
                </a:solidFill>
                <a:effectLst/>
                <a:ea typeface="Times New Roman" panose="02020603050405020304" pitchFamily="18" charset="0"/>
                <a:cs typeface="Times New Roman" panose="02020603050405020304" pitchFamily="18" charset="0"/>
              </a:rPr>
              <a:t>Анализ </a:t>
            </a:r>
            <a:r>
              <a:rPr lang="ru-RU" sz="2800" b="1" dirty="0" err="1">
                <a:solidFill>
                  <a:schemeClr val="tx2">
                    <a:lumMod val="90000"/>
                  </a:schemeClr>
                </a:solidFill>
                <a:effectLst/>
                <a:ea typeface="Times New Roman" panose="02020603050405020304" pitchFamily="18" charset="0"/>
                <a:cs typeface="Times New Roman" panose="02020603050405020304" pitchFamily="18" charset="0"/>
              </a:rPr>
              <a:t>метапредметных</a:t>
            </a:r>
            <a:r>
              <a:rPr lang="ru-RU" sz="2800" b="1" dirty="0">
                <a:solidFill>
                  <a:schemeClr val="tx2">
                    <a:lumMod val="90000"/>
                  </a:schemeClr>
                </a:solidFill>
                <a:effectLst/>
                <a:ea typeface="Times New Roman" panose="02020603050405020304" pitchFamily="18" charset="0"/>
                <a:cs typeface="Times New Roman" panose="02020603050405020304" pitchFamily="18" charset="0"/>
              </a:rPr>
              <a:t> результатов обучения, повлиявших на выполнение заданий КИМ</a:t>
            </a:r>
            <a:r>
              <a:rPr lang="ru-RU"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r>
            <a:br>
              <a:rPr lang="ru-RU"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br>
            <a:endParaRPr lang="ru-RU" sz="2800" dirty="0">
              <a:solidFill>
                <a:schemeClr val="tx2">
                  <a:tint val="100000"/>
                  <a:shade val="90000"/>
                  <a:satMod val="250000"/>
                  <a:alpha val="100000"/>
                </a:schemeClr>
              </a:solidFill>
            </a:endParaRPr>
          </a:p>
        </p:txBody>
      </p:sp>
      <p:sp>
        <p:nvSpPr>
          <p:cNvPr id="3" name="Объект 2"/>
          <p:cNvSpPr>
            <a:spLocks noGrp="1"/>
          </p:cNvSpPr>
          <p:nvPr>
            <p:ph idx="1"/>
          </p:nvPr>
        </p:nvSpPr>
        <p:spPr/>
        <p:txBody>
          <a:bodyPr>
            <a:normAutofit fontScale="85000" lnSpcReduction="10000"/>
          </a:bodyPr>
          <a:lstStyle/>
          <a:p>
            <a:pPr marL="0" lvl="2" indent="0" fontAlgn="auto">
              <a:spcBef>
                <a:spcPts val="0"/>
              </a:spcBef>
              <a:spcAft>
                <a:spcPts val="0"/>
              </a:spcAft>
              <a:buClr>
                <a:schemeClr val="accent1"/>
              </a:buClr>
              <a:buSzPct val="70000"/>
              <a:buFont typeface="Wingdings 2"/>
              <a:buNone/>
              <a:defRPr/>
            </a:pPr>
            <a:r>
              <a:rPr lang="ru-RU" sz="2800" dirty="0"/>
              <a:t>Задания № 23, 24 и 25 повышенного и высокого уровня проверяют умения решать расчётные задачи, используя законы и формулы, связывающие физические величины из одного или нескольких содержательных разделов. На основе анализа условия задачи записывать краткое условие, выбирать законы и формулы, необходимые для решения, проводить расчёты и оценивать реалистичность полученного значения физической величины. </a:t>
            </a:r>
            <a:r>
              <a:rPr lang="ru-RU" sz="2800" dirty="0"/>
              <a:t>Не все выпускники продемонстрировали навыки решать расчётные задачи, опирающиеся на систему из 2-3 уравнений, используя законы и формулы, связывающие физические величины. </a:t>
            </a:r>
            <a:r>
              <a:rPr lang="ru-RU" sz="2800" dirty="0" smtClean="0"/>
              <a:t>На </a:t>
            </a:r>
            <a:r>
              <a:rPr lang="ru-RU" sz="2800" dirty="0"/>
              <a:t>результаты повлияла недостаточная </a:t>
            </a:r>
            <a:r>
              <a:rPr lang="ru-RU" sz="2800" dirty="0" err="1"/>
              <a:t>сформированность</a:t>
            </a:r>
            <a:r>
              <a:rPr lang="ru-RU" sz="2800" dirty="0"/>
              <a:t> </a:t>
            </a:r>
            <a:r>
              <a:rPr lang="ru-RU" sz="2800" dirty="0" err="1"/>
              <a:t>метапредметных</a:t>
            </a:r>
            <a:r>
              <a:rPr lang="ru-RU" sz="2800" dirty="0"/>
              <a:t> умений устанавливать причинно-следственные связи, строить логические рассуждения, делать умозаключения (индуктивные, дедуктивные,  аналогии</a:t>
            </a:r>
            <a:r>
              <a:rPr lang="ru-RU" sz="2800" i="1" dirty="0"/>
              <a:t>) и</a:t>
            </a:r>
            <a:r>
              <a:rPr lang="ru-RU" sz="2800" dirty="0"/>
              <a:t> выводы.</a:t>
            </a:r>
          </a:p>
          <a:p>
            <a:pPr fontAlgn="auto">
              <a:spcBef>
                <a:spcPts val="0"/>
              </a:spcBef>
              <a:spcAft>
                <a:spcPts val="0"/>
              </a:spcAft>
              <a:buFont typeface="Wingdings 2"/>
              <a:buChar char=""/>
              <a:defRPr/>
            </a:pP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2967" y="679664"/>
            <a:ext cx="11339744" cy="1143000"/>
          </a:xfrm>
        </p:spPr>
        <p:txBody>
          <a:bodyPr>
            <a:normAutofit fontScale="90000"/>
          </a:bodyPr>
          <a:lstStyle/>
          <a:p>
            <a:pPr marL="54864" algn="ctr" fontAlgn="auto">
              <a:spcAft>
                <a:spcPts val="0"/>
              </a:spcAft>
              <a:defRPr/>
            </a:pPr>
            <a:r>
              <a:rPr lang="ru-RU" sz="3100" b="1" dirty="0">
                <a:solidFill>
                  <a:schemeClr val="tx2">
                    <a:lumMod val="90000"/>
                  </a:schemeClr>
                </a:solidFill>
                <a:effectLst/>
                <a:ea typeface="Times New Roman" panose="02020603050405020304" pitchFamily="18" charset="0"/>
                <a:cs typeface="Times New Roman" panose="02020603050405020304" pitchFamily="18" charset="0"/>
              </a:rPr>
              <a:t>Анализ </a:t>
            </a:r>
            <a:r>
              <a:rPr lang="ru-RU" sz="3100" b="1" dirty="0" err="1">
                <a:solidFill>
                  <a:schemeClr val="tx2">
                    <a:lumMod val="90000"/>
                  </a:schemeClr>
                </a:solidFill>
                <a:effectLst/>
                <a:ea typeface="Times New Roman" panose="02020603050405020304" pitchFamily="18" charset="0"/>
                <a:cs typeface="Times New Roman" panose="02020603050405020304" pitchFamily="18" charset="0"/>
              </a:rPr>
              <a:t>метапредметных</a:t>
            </a:r>
            <a:r>
              <a:rPr lang="ru-RU" sz="3100" b="1" dirty="0">
                <a:solidFill>
                  <a:schemeClr val="tx2">
                    <a:lumMod val="90000"/>
                  </a:schemeClr>
                </a:solidFill>
                <a:effectLst/>
                <a:ea typeface="Times New Roman" panose="02020603050405020304" pitchFamily="18" charset="0"/>
                <a:cs typeface="Times New Roman" panose="02020603050405020304" pitchFamily="18" charset="0"/>
              </a:rPr>
              <a:t> результатов обучения, повлиявших на выполнение заданий КИМ</a:t>
            </a:r>
            <a:r>
              <a:rPr lang="ru-RU" sz="4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r>
            <a:br>
              <a:rPr lang="ru-RU" sz="4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br>
            <a:endParaRPr lang="ru-RU" dirty="0">
              <a:solidFill>
                <a:schemeClr val="tx2">
                  <a:tint val="100000"/>
                  <a:shade val="90000"/>
                  <a:satMod val="250000"/>
                  <a:alpha val="100000"/>
                </a:schemeClr>
              </a:solidFill>
            </a:endParaRPr>
          </a:p>
        </p:txBody>
      </p:sp>
      <p:sp>
        <p:nvSpPr>
          <p:cNvPr id="40963" name="Объект 2"/>
          <p:cNvSpPr>
            <a:spLocks noGrp="1"/>
          </p:cNvSpPr>
          <p:nvPr>
            <p:ph idx="1"/>
          </p:nvPr>
        </p:nvSpPr>
        <p:spPr/>
        <p:txBody>
          <a:bodyPr/>
          <a:lstStyle/>
          <a:p>
            <a:pPr marL="0" indent="0">
              <a:buFont typeface="Wingdings 2" pitchFamily="18" charset="2"/>
              <a:buNone/>
            </a:pPr>
            <a:r>
              <a:rPr lang="ru-RU" sz="2400" dirty="0" smtClean="0"/>
              <a:t>Задание № 14 </a:t>
            </a:r>
            <a:endParaRPr lang="ru-RU" sz="2400" dirty="0" smtClean="0"/>
          </a:p>
          <a:p>
            <a:pPr marL="0" indent="0">
              <a:buFont typeface="Wingdings 2" pitchFamily="18" charset="2"/>
              <a:buNone/>
            </a:pPr>
            <a:r>
              <a:rPr lang="ru-RU" sz="2400" dirty="0" smtClean="0"/>
              <a:t>Обучающиеся </a:t>
            </a:r>
            <a:r>
              <a:rPr lang="ru-RU" sz="2400" dirty="0" smtClean="0"/>
              <a:t>затруднялись в проведении анализа графического вида представления информации. На успешность выполнения задания могла повлиять недостаточная </a:t>
            </a:r>
            <a:r>
              <a:rPr lang="ru-RU" sz="2400" dirty="0" err="1" smtClean="0"/>
              <a:t>сформированность</a:t>
            </a:r>
            <a:r>
              <a:rPr lang="ru-RU" sz="2400" dirty="0" smtClean="0"/>
              <a:t> </a:t>
            </a:r>
            <a:r>
              <a:rPr lang="ru-RU" sz="2400" dirty="0" err="1" smtClean="0"/>
              <a:t>метапредметного</a:t>
            </a:r>
            <a:r>
              <a:rPr lang="ru-RU" sz="2400" dirty="0" smtClean="0"/>
              <a:t> умения анализировать и интерпретировать информацию различных видов и форм представления</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extLst>
          </p:cNvPr>
          <p:cNvSpPr txBox="1"/>
          <p:nvPr/>
        </p:nvSpPr>
        <p:spPr>
          <a:xfrm>
            <a:off x="909638" y="149225"/>
            <a:ext cx="10148887" cy="1041400"/>
          </a:xfrm>
          <a:prstGeom prst="rect">
            <a:avLst/>
          </a:prstGeom>
          <a:noFill/>
        </p:spPr>
        <p:txBody>
          <a:bodyPr>
            <a:spAutoFit/>
          </a:bodyPr>
          <a:lstStyle/>
          <a:p>
            <a:pPr marL="457200" algn="ctr">
              <a:lnSpc>
                <a:spcPct val="115000"/>
              </a:lnSpc>
              <a:spcAft>
                <a:spcPts val="1000"/>
              </a:spcAft>
            </a:pPr>
            <a:r>
              <a:rPr lang="ru-RU" sz="2400" b="1">
                <a:solidFill>
                  <a:srgbClr val="C00000"/>
                </a:solidFill>
                <a:latin typeface="Times New Roman" pitchFamily="18" charset="0"/>
                <a:cs typeface="Times New Roman" pitchFamily="18" charset="0"/>
              </a:rPr>
              <a:t> </a:t>
            </a:r>
            <a:r>
              <a:rPr lang="ru-RU" sz="2800" b="1">
                <a:solidFill>
                  <a:srgbClr val="D8DAC2"/>
                </a:solidFill>
                <a:latin typeface="Cambria" pitchFamily="18" charset="0"/>
                <a:cs typeface="Times New Roman" pitchFamily="18" charset="0"/>
              </a:rPr>
              <a:t>Выводы об итогах анализа выполнения заданий, групп заданий</a:t>
            </a:r>
            <a:endParaRPr lang="ru-RU" sz="2800">
              <a:solidFill>
                <a:srgbClr val="D8DAC2"/>
              </a:solidFill>
              <a:latin typeface="Cambria" pitchFamily="18" charset="0"/>
              <a:ea typeface="Calibri" pitchFamily="34" charset="0"/>
              <a:cs typeface="Times New Roman" pitchFamily="18" charset="0"/>
            </a:endParaRPr>
          </a:p>
        </p:txBody>
      </p:sp>
      <p:sp>
        <p:nvSpPr>
          <p:cNvPr id="43011" name="Rectangle 4"/>
          <p:cNvSpPr>
            <a:spLocks noChangeArrowheads="1"/>
          </p:cNvSpPr>
          <p:nvPr/>
        </p:nvSpPr>
        <p:spPr bwMode="auto">
          <a:xfrm>
            <a:off x="619125" y="3016250"/>
            <a:ext cx="12192000" cy="0"/>
          </a:xfrm>
          <a:prstGeom prst="rect">
            <a:avLst/>
          </a:prstGeom>
          <a:noFill/>
          <a:ln w="9525">
            <a:noFill/>
            <a:miter lim="800000"/>
            <a:headEnd/>
            <a:tailEnd/>
          </a:ln>
          <a:effectLst/>
        </p:spPr>
        <p:txBody>
          <a:bodyPr wrap="none" anchor="ctr">
            <a:spAutoFit/>
          </a:bodyPr>
          <a:lstStyle/>
          <a:p>
            <a:pPr eaLnBrk="0" hangingPunct="0"/>
            <a:r>
              <a:rPr lang="ru-RU" altLang="ru-RU">
                <a:latin typeface="Arial" pitchFamily="34" charset="0"/>
              </a:rPr>
              <a:t/>
            </a:r>
            <a:br>
              <a:rPr lang="ru-RU" altLang="ru-RU">
                <a:latin typeface="Arial" pitchFamily="34" charset="0"/>
              </a:rPr>
            </a:br>
            <a:endParaRPr lang="ru-RU" altLang="ru-RU">
              <a:latin typeface="Arial" pitchFamily="34" charset="0"/>
            </a:endParaRPr>
          </a:p>
        </p:txBody>
      </p:sp>
      <p:sp>
        <p:nvSpPr>
          <p:cNvPr id="43012" name="Rectangle 4"/>
          <p:cNvSpPr>
            <a:spLocks noChangeArrowheads="1"/>
          </p:cNvSpPr>
          <p:nvPr/>
        </p:nvSpPr>
        <p:spPr bwMode="auto">
          <a:xfrm>
            <a:off x="4421188" y="4227513"/>
            <a:ext cx="12192000" cy="0"/>
          </a:xfrm>
          <a:prstGeom prst="rect">
            <a:avLst/>
          </a:prstGeom>
          <a:noFill/>
          <a:ln w="9525">
            <a:noFill/>
            <a:miter lim="800000"/>
            <a:headEnd/>
            <a:tailEnd/>
          </a:ln>
          <a:effectLst/>
        </p:spPr>
        <p:txBody>
          <a:bodyPr wrap="none" anchor="ctr">
            <a:spAutoFit/>
          </a:bodyPr>
          <a:lstStyle/>
          <a:p>
            <a:pPr eaLnBrk="0" hangingPunct="0"/>
            <a:r>
              <a:rPr lang="ru-RU" altLang="ru-RU">
                <a:latin typeface="Arial" pitchFamily="34" charset="0"/>
              </a:rPr>
              <a:t/>
            </a:r>
            <a:br>
              <a:rPr lang="ru-RU" altLang="ru-RU">
                <a:latin typeface="Arial" pitchFamily="34" charset="0"/>
              </a:rPr>
            </a:br>
            <a:endParaRPr lang="ru-RU" altLang="ru-RU">
              <a:latin typeface="Arial" pitchFamily="34" charset="0"/>
            </a:endParaRPr>
          </a:p>
        </p:txBody>
      </p:sp>
      <p:sp>
        <p:nvSpPr>
          <p:cNvPr id="43013" name="Rectangle 7"/>
          <p:cNvSpPr>
            <a:spLocks noChangeArrowheads="1"/>
          </p:cNvSpPr>
          <p:nvPr/>
        </p:nvSpPr>
        <p:spPr bwMode="auto">
          <a:xfrm>
            <a:off x="3079750" y="3262313"/>
            <a:ext cx="12192000" cy="0"/>
          </a:xfrm>
          <a:prstGeom prst="rect">
            <a:avLst/>
          </a:prstGeom>
          <a:noFill/>
          <a:ln w="9525">
            <a:noFill/>
            <a:miter lim="800000"/>
            <a:headEnd/>
            <a:tailEnd/>
          </a:ln>
          <a:effectLst/>
        </p:spPr>
        <p:txBody>
          <a:bodyPr wrap="none" anchor="ctr">
            <a:spAutoFit/>
          </a:bodyPr>
          <a:lstStyle/>
          <a:p>
            <a:pPr eaLnBrk="0" hangingPunct="0"/>
            <a:r>
              <a:rPr lang="ru-RU" altLang="ru-RU">
                <a:latin typeface="Arial" pitchFamily="34" charset="0"/>
              </a:rPr>
              <a:t/>
            </a:r>
            <a:br>
              <a:rPr lang="ru-RU" altLang="ru-RU">
                <a:latin typeface="Arial" pitchFamily="34" charset="0"/>
              </a:rPr>
            </a:br>
            <a:endParaRPr lang="ru-RU" altLang="ru-RU">
              <a:latin typeface="Arial" pitchFamily="34" charset="0"/>
            </a:endParaRPr>
          </a:p>
        </p:txBody>
      </p:sp>
      <p:sp>
        <p:nvSpPr>
          <p:cNvPr id="43014" name="TextBox 6"/>
          <p:cNvSpPr txBox="1">
            <a:spLocks noChangeArrowheads="1"/>
          </p:cNvSpPr>
          <p:nvPr/>
        </p:nvSpPr>
        <p:spPr bwMode="auto">
          <a:xfrm>
            <a:off x="447675" y="1370013"/>
            <a:ext cx="11439525" cy="5262562"/>
          </a:xfrm>
          <a:prstGeom prst="rect">
            <a:avLst/>
          </a:prstGeom>
          <a:noFill/>
          <a:ln w="9525">
            <a:noFill/>
            <a:miter lim="800000"/>
            <a:headEnd/>
            <a:tailEnd/>
          </a:ln>
        </p:spPr>
        <p:txBody>
          <a:bodyPr>
            <a:spAutoFit/>
          </a:bodyPr>
          <a:lstStyle/>
          <a:p>
            <a:r>
              <a:rPr lang="ru-RU" sz="2400" i="1">
                <a:latin typeface="Cambria" pitchFamily="18" charset="0"/>
              </a:rPr>
              <a:t>Перечень элементов содержания / умений, навыков, видов познавательной деятельности, освоение которых всеми школьниками региона в целом можно считать достаточным</a:t>
            </a:r>
            <a:endParaRPr lang="ru-RU" sz="2400">
              <a:latin typeface="Cambria" pitchFamily="18" charset="0"/>
            </a:endParaRPr>
          </a:p>
          <a:p>
            <a:r>
              <a:rPr lang="ru-RU" sz="2400">
                <a:latin typeface="Cambria" pitchFamily="18" charset="0"/>
              </a:rPr>
              <a:t>- Распознавание проявлений изученных физических явлений, выделяя их существенные свойства/признаки.</a:t>
            </a:r>
          </a:p>
          <a:p>
            <a:r>
              <a:rPr lang="ru-RU" sz="2400">
                <a:latin typeface="Cambria" pitchFamily="18" charset="0"/>
              </a:rPr>
              <a:t>- Описание свойств тел, физических явлений и процессов, используя физические величины, физические законы и принципы (анализ графиков, таблиц и схем).</a:t>
            </a:r>
          </a:p>
          <a:p>
            <a:r>
              <a:rPr lang="ru-RU" sz="2400">
                <a:latin typeface="Cambria" pitchFamily="18" charset="0"/>
              </a:rPr>
              <a:t>- Правильная трактовка физического смысла используемых величин, их обозначения и единицы измерения, выделять приборы для их измерения.</a:t>
            </a:r>
          </a:p>
          <a:p>
            <a:r>
              <a:rPr lang="ru-RU" sz="2400">
                <a:latin typeface="Cambria" pitchFamily="18" charset="0"/>
              </a:rPr>
              <a:t>- Вычисление значений величины при анализе явлений с использованием законов и формул.</a:t>
            </a:r>
          </a:p>
          <a:p>
            <a:r>
              <a:rPr lang="ru-RU" sz="2400">
                <a:latin typeface="Cambria" pitchFamily="18" charset="0"/>
              </a:rPr>
              <a:t>- Проводить прямые измерения физических величин с использованием измерительных приборов, правильно составлять схемы включения прибора в экспериментальную установку, проводить серию измерений</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extLst>
          </p:cNvPr>
          <p:cNvSpPr txBox="1"/>
          <p:nvPr/>
        </p:nvSpPr>
        <p:spPr>
          <a:xfrm>
            <a:off x="909638" y="149225"/>
            <a:ext cx="10148887" cy="1041400"/>
          </a:xfrm>
          <a:prstGeom prst="rect">
            <a:avLst/>
          </a:prstGeom>
          <a:noFill/>
        </p:spPr>
        <p:txBody>
          <a:bodyPr>
            <a:spAutoFit/>
          </a:bodyPr>
          <a:lstStyle/>
          <a:p>
            <a:pPr marL="457200" algn="ctr">
              <a:lnSpc>
                <a:spcPct val="115000"/>
              </a:lnSpc>
              <a:spcAft>
                <a:spcPts val="1000"/>
              </a:spcAft>
            </a:pPr>
            <a:r>
              <a:rPr lang="ru-RU" sz="2400" b="1">
                <a:solidFill>
                  <a:srgbClr val="C00000"/>
                </a:solidFill>
                <a:latin typeface="Times New Roman" pitchFamily="18" charset="0"/>
                <a:cs typeface="Times New Roman" pitchFamily="18" charset="0"/>
              </a:rPr>
              <a:t> </a:t>
            </a:r>
            <a:r>
              <a:rPr lang="ru-RU" sz="2800" b="1">
                <a:solidFill>
                  <a:srgbClr val="D8DAC2"/>
                </a:solidFill>
                <a:latin typeface="Cambria" pitchFamily="18" charset="0"/>
                <a:cs typeface="Times New Roman" pitchFamily="18" charset="0"/>
              </a:rPr>
              <a:t>Выводы об итогах анализа выполнения заданий, групп заданий</a:t>
            </a:r>
            <a:endParaRPr lang="ru-RU" sz="2800">
              <a:solidFill>
                <a:srgbClr val="D8DAC2"/>
              </a:solidFill>
              <a:latin typeface="Cambria" pitchFamily="18" charset="0"/>
              <a:ea typeface="Calibri" pitchFamily="34" charset="0"/>
              <a:cs typeface="Times New Roman" pitchFamily="18" charset="0"/>
            </a:endParaRPr>
          </a:p>
        </p:txBody>
      </p:sp>
      <p:sp>
        <p:nvSpPr>
          <p:cNvPr id="44035" name="Rectangle 4"/>
          <p:cNvSpPr>
            <a:spLocks noChangeArrowheads="1"/>
          </p:cNvSpPr>
          <p:nvPr/>
        </p:nvSpPr>
        <p:spPr bwMode="auto">
          <a:xfrm>
            <a:off x="619125" y="3016250"/>
            <a:ext cx="12192000" cy="0"/>
          </a:xfrm>
          <a:prstGeom prst="rect">
            <a:avLst/>
          </a:prstGeom>
          <a:noFill/>
          <a:ln w="9525">
            <a:noFill/>
            <a:miter lim="800000"/>
            <a:headEnd/>
            <a:tailEnd/>
          </a:ln>
          <a:effectLst/>
        </p:spPr>
        <p:txBody>
          <a:bodyPr wrap="none" anchor="ctr">
            <a:spAutoFit/>
          </a:bodyPr>
          <a:lstStyle/>
          <a:p>
            <a:pPr eaLnBrk="0" hangingPunct="0"/>
            <a:r>
              <a:rPr lang="ru-RU" altLang="ru-RU">
                <a:latin typeface="Arial" pitchFamily="34" charset="0"/>
              </a:rPr>
              <a:t/>
            </a:r>
            <a:br>
              <a:rPr lang="ru-RU" altLang="ru-RU">
                <a:latin typeface="Arial" pitchFamily="34" charset="0"/>
              </a:rPr>
            </a:br>
            <a:endParaRPr lang="ru-RU" altLang="ru-RU">
              <a:latin typeface="Arial" pitchFamily="34" charset="0"/>
            </a:endParaRPr>
          </a:p>
        </p:txBody>
      </p:sp>
      <p:sp>
        <p:nvSpPr>
          <p:cNvPr id="44036" name="Rectangle 4"/>
          <p:cNvSpPr>
            <a:spLocks noChangeArrowheads="1"/>
          </p:cNvSpPr>
          <p:nvPr/>
        </p:nvSpPr>
        <p:spPr bwMode="auto">
          <a:xfrm>
            <a:off x="4421188" y="4227513"/>
            <a:ext cx="12192000" cy="0"/>
          </a:xfrm>
          <a:prstGeom prst="rect">
            <a:avLst/>
          </a:prstGeom>
          <a:noFill/>
          <a:ln w="9525">
            <a:noFill/>
            <a:miter lim="800000"/>
            <a:headEnd/>
            <a:tailEnd/>
          </a:ln>
          <a:effectLst/>
        </p:spPr>
        <p:txBody>
          <a:bodyPr wrap="none" anchor="ctr">
            <a:spAutoFit/>
          </a:bodyPr>
          <a:lstStyle/>
          <a:p>
            <a:pPr eaLnBrk="0" hangingPunct="0"/>
            <a:r>
              <a:rPr lang="ru-RU" altLang="ru-RU">
                <a:latin typeface="Arial" pitchFamily="34" charset="0"/>
              </a:rPr>
              <a:t/>
            </a:r>
            <a:br>
              <a:rPr lang="ru-RU" altLang="ru-RU">
                <a:latin typeface="Arial" pitchFamily="34" charset="0"/>
              </a:rPr>
            </a:br>
            <a:endParaRPr lang="ru-RU" altLang="ru-RU">
              <a:latin typeface="Arial" pitchFamily="34" charset="0"/>
            </a:endParaRPr>
          </a:p>
        </p:txBody>
      </p:sp>
      <p:sp>
        <p:nvSpPr>
          <p:cNvPr id="44037" name="Rectangle 7"/>
          <p:cNvSpPr>
            <a:spLocks noChangeArrowheads="1"/>
          </p:cNvSpPr>
          <p:nvPr/>
        </p:nvSpPr>
        <p:spPr bwMode="auto">
          <a:xfrm>
            <a:off x="3079750" y="3262313"/>
            <a:ext cx="12192000" cy="0"/>
          </a:xfrm>
          <a:prstGeom prst="rect">
            <a:avLst/>
          </a:prstGeom>
          <a:noFill/>
          <a:ln w="9525">
            <a:noFill/>
            <a:miter lim="800000"/>
            <a:headEnd/>
            <a:tailEnd/>
          </a:ln>
          <a:effectLst/>
        </p:spPr>
        <p:txBody>
          <a:bodyPr wrap="none" anchor="ctr">
            <a:spAutoFit/>
          </a:bodyPr>
          <a:lstStyle/>
          <a:p>
            <a:pPr eaLnBrk="0" hangingPunct="0"/>
            <a:r>
              <a:rPr lang="ru-RU" altLang="ru-RU">
                <a:latin typeface="Arial" pitchFamily="34" charset="0"/>
              </a:rPr>
              <a:t/>
            </a:r>
            <a:br>
              <a:rPr lang="ru-RU" altLang="ru-RU">
                <a:latin typeface="Arial" pitchFamily="34" charset="0"/>
              </a:rPr>
            </a:br>
            <a:endParaRPr lang="ru-RU" altLang="ru-RU">
              <a:latin typeface="Arial" pitchFamily="34" charset="0"/>
            </a:endParaRPr>
          </a:p>
        </p:txBody>
      </p:sp>
      <p:sp>
        <p:nvSpPr>
          <p:cNvPr id="44038" name="TextBox 6"/>
          <p:cNvSpPr txBox="1">
            <a:spLocks noChangeArrowheads="1"/>
          </p:cNvSpPr>
          <p:nvPr/>
        </p:nvSpPr>
        <p:spPr bwMode="auto">
          <a:xfrm>
            <a:off x="447675" y="1370013"/>
            <a:ext cx="11439525" cy="3786187"/>
          </a:xfrm>
          <a:prstGeom prst="rect">
            <a:avLst/>
          </a:prstGeom>
          <a:noFill/>
          <a:ln w="9525">
            <a:noFill/>
            <a:miter lim="800000"/>
            <a:headEnd/>
            <a:tailEnd/>
          </a:ln>
        </p:spPr>
        <p:txBody>
          <a:bodyPr>
            <a:spAutoFit/>
          </a:bodyPr>
          <a:lstStyle/>
          <a:p>
            <a:r>
              <a:rPr lang="ru-RU" sz="2400" i="1">
                <a:latin typeface="Cambria" pitchFamily="18" charset="0"/>
              </a:rPr>
              <a:t>Перечень элементов содержания / умений, навыков, видов познавательной деятельности, освоение которых всеми школьниками региона в целом, а также школьниками с разным уровнем подготовки нельзя считать достаточным</a:t>
            </a:r>
            <a:endParaRPr lang="ru-RU" sz="2400">
              <a:latin typeface="Cambria" pitchFamily="18" charset="0"/>
            </a:endParaRPr>
          </a:p>
          <a:p>
            <a:r>
              <a:rPr lang="ru-RU" sz="2400">
                <a:latin typeface="Cambria" pitchFamily="18" charset="0"/>
              </a:rPr>
              <a:t>     - Применять информацию из текста при решении учебно-познавательных и учебно-практических задач</a:t>
            </a:r>
          </a:p>
          <a:p>
            <a:r>
              <a:rPr lang="ru-RU" sz="2400">
                <a:latin typeface="Cambria" pitchFamily="18" charset="0"/>
              </a:rPr>
              <a:t>     - Решать расчётные задачи, используя законы и формулы, связывающие физические величины (комбинированная задача)</a:t>
            </a:r>
          </a:p>
          <a:p>
            <a:r>
              <a:rPr lang="ru-RU" sz="2400">
                <a:latin typeface="Cambria" pitchFamily="18" charset="0"/>
              </a:rPr>
              <a:t>       - Описывать свойства тел, физические явления и процессы, используя физические величины, физические законы и принципы (анализ графиков, таблиц и схем)</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extLst>
          </p:cNvPr>
          <p:cNvSpPr txBox="1"/>
          <p:nvPr/>
        </p:nvSpPr>
        <p:spPr>
          <a:xfrm>
            <a:off x="909638" y="149225"/>
            <a:ext cx="10148887" cy="1041400"/>
          </a:xfrm>
          <a:prstGeom prst="rect">
            <a:avLst/>
          </a:prstGeom>
          <a:noFill/>
        </p:spPr>
        <p:txBody>
          <a:bodyPr>
            <a:spAutoFit/>
          </a:bodyPr>
          <a:lstStyle/>
          <a:p>
            <a:pPr marL="457200" algn="ctr">
              <a:lnSpc>
                <a:spcPct val="115000"/>
              </a:lnSpc>
              <a:spcAft>
                <a:spcPts val="1000"/>
              </a:spcAft>
            </a:pPr>
            <a:r>
              <a:rPr lang="ru-RU" sz="2400" b="1">
                <a:solidFill>
                  <a:srgbClr val="C00000"/>
                </a:solidFill>
                <a:latin typeface="Times New Roman" pitchFamily="18" charset="0"/>
                <a:cs typeface="Times New Roman" pitchFamily="18" charset="0"/>
              </a:rPr>
              <a:t> </a:t>
            </a:r>
            <a:r>
              <a:rPr lang="ru-RU" sz="2800" b="1">
                <a:solidFill>
                  <a:srgbClr val="D8DAC2"/>
                </a:solidFill>
                <a:latin typeface="Cambria" pitchFamily="18" charset="0"/>
                <a:cs typeface="Times New Roman" pitchFamily="18" charset="0"/>
              </a:rPr>
              <a:t>Выводы об итогах анализа выполнения заданий, групп заданий</a:t>
            </a:r>
            <a:endParaRPr lang="ru-RU" sz="2800">
              <a:solidFill>
                <a:srgbClr val="D8DAC2"/>
              </a:solidFill>
              <a:latin typeface="Cambria" pitchFamily="18" charset="0"/>
              <a:ea typeface="Calibri" pitchFamily="34" charset="0"/>
              <a:cs typeface="Times New Roman" pitchFamily="18" charset="0"/>
            </a:endParaRPr>
          </a:p>
        </p:txBody>
      </p:sp>
      <p:sp>
        <p:nvSpPr>
          <p:cNvPr id="45059" name="Rectangle 4"/>
          <p:cNvSpPr>
            <a:spLocks noChangeArrowheads="1"/>
          </p:cNvSpPr>
          <p:nvPr/>
        </p:nvSpPr>
        <p:spPr bwMode="auto">
          <a:xfrm>
            <a:off x="619125" y="3016250"/>
            <a:ext cx="12192000" cy="0"/>
          </a:xfrm>
          <a:prstGeom prst="rect">
            <a:avLst/>
          </a:prstGeom>
          <a:noFill/>
          <a:ln w="9525">
            <a:noFill/>
            <a:miter lim="800000"/>
            <a:headEnd/>
            <a:tailEnd/>
          </a:ln>
          <a:effectLst/>
        </p:spPr>
        <p:txBody>
          <a:bodyPr wrap="none" anchor="ctr">
            <a:spAutoFit/>
          </a:bodyPr>
          <a:lstStyle/>
          <a:p>
            <a:pPr eaLnBrk="0" hangingPunct="0"/>
            <a:r>
              <a:rPr lang="ru-RU" altLang="ru-RU">
                <a:latin typeface="Arial" pitchFamily="34" charset="0"/>
              </a:rPr>
              <a:t/>
            </a:r>
            <a:br>
              <a:rPr lang="ru-RU" altLang="ru-RU">
                <a:latin typeface="Arial" pitchFamily="34" charset="0"/>
              </a:rPr>
            </a:br>
            <a:endParaRPr lang="ru-RU" altLang="ru-RU">
              <a:latin typeface="Arial" pitchFamily="34" charset="0"/>
            </a:endParaRPr>
          </a:p>
        </p:txBody>
      </p:sp>
      <p:sp>
        <p:nvSpPr>
          <p:cNvPr id="45060" name="Rectangle 4"/>
          <p:cNvSpPr>
            <a:spLocks noChangeArrowheads="1"/>
          </p:cNvSpPr>
          <p:nvPr/>
        </p:nvSpPr>
        <p:spPr bwMode="auto">
          <a:xfrm>
            <a:off x="4421188" y="4227513"/>
            <a:ext cx="12192000" cy="0"/>
          </a:xfrm>
          <a:prstGeom prst="rect">
            <a:avLst/>
          </a:prstGeom>
          <a:noFill/>
          <a:ln w="9525">
            <a:noFill/>
            <a:miter lim="800000"/>
            <a:headEnd/>
            <a:tailEnd/>
          </a:ln>
          <a:effectLst/>
        </p:spPr>
        <p:txBody>
          <a:bodyPr wrap="none" anchor="ctr">
            <a:spAutoFit/>
          </a:bodyPr>
          <a:lstStyle/>
          <a:p>
            <a:pPr eaLnBrk="0" hangingPunct="0"/>
            <a:r>
              <a:rPr lang="ru-RU" altLang="ru-RU">
                <a:latin typeface="Arial" pitchFamily="34" charset="0"/>
              </a:rPr>
              <a:t/>
            </a:r>
            <a:br>
              <a:rPr lang="ru-RU" altLang="ru-RU">
                <a:latin typeface="Arial" pitchFamily="34" charset="0"/>
              </a:rPr>
            </a:br>
            <a:endParaRPr lang="ru-RU" altLang="ru-RU">
              <a:latin typeface="Arial" pitchFamily="34" charset="0"/>
            </a:endParaRPr>
          </a:p>
        </p:txBody>
      </p:sp>
      <p:sp>
        <p:nvSpPr>
          <p:cNvPr id="45061" name="Rectangle 7"/>
          <p:cNvSpPr>
            <a:spLocks noChangeArrowheads="1"/>
          </p:cNvSpPr>
          <p:nvPr/>
        </p:nvSpPr>
        <p:spPr bwMode="auto">
          <a:xfrm>
            <a:off x="3079750" y="3262313"/>
            <a:ext cx="12192000" cy="0"/>
          </a:xfrm>
          <a:prstGeom prst="rect">
            <a:avLst/>
          </a:prstGeom>
          <a:noFill/>
          <a:ln w="9525">
            <a:noFill/>
            <a:miter lim="800000"/>
            <a:headEnd/>
            <a:tailEnd/>
          </a:ln>
          <a:effectLst/>
        </p:spPr>
        <p:txBody>
          <a:bodyPr wrap="none" anchor="ctr">
            <a:spAutoFit/>
          </a:bodyPr>
          <a:lstStyle/>
          <a:p>
            <a:pPr eaLnBrk="0" hangingPunct="0"/>
            <a:r>
              <a:rPr lang="ru-RU" altLang="ru-RU">
                <a:latin typeface="Arial" pitchFamily="34" charset="0"/>
              </a:rPr>
              <a:t/>
            </a:r>
            <a:br>
              <a:rPr lang="ru-RU" altLang="ru-RU">
                <a:latin typeface="Arial" pitchFamily="34" charset="0"/>
              </a:rPr>
            </a:br>
            <a:endParaRPr lang="ru-RU" altLang="ru-RU">
              <a:latin typeface="Arial" pitchFamily="34" charset="0"/>
            </a:endParaRPr>
          </a:p>
        </p:txBody>
      </p:sp>
      <p:sp>
        <p:nvSpPr>
          <p:cNvPr id="45062" name="TextBox 6"/>
          <p:cNvSpPr txBox="1">
            <a:spLocks noChangeArrowheads="1"/>
          </p:cNvSpPr>
          <p:nvPr/>
        </p:nvSpPr>
        <p:spPr bwMode="auto">
          <a:xfrm>
            <a:off x="447675" y="1370013"/>
            <a:ext cx="11439525" cy="3046412"/>
          </a:xfrm>
          <a:prstGeom prst="rect">
            <a:avLst/>
          </a:prstGeom>
          <a:noFill/>
          <a:ln w="9525">
            <a:noFill/>
            <a:miter lim="800000"/>
            <a:headEnd/>
            <a:tailEnd/>
          </a:ln>
        </p:spPr>
        <p:txBody>
          <a:bodyPr>
            <a:spAutoFit/>
          </a:bodyPr>
          <a:lstStyle/>
          <a:p>
            <a:r>
              <a:rPr lang="ru-RU" sz="2400" i="1">
                <a:latin typeface="Cambria" pitchFamily="18" charset="0"/>
              </a:rPr>
              <a:t>Выводы о вероятных причинах затруднений и типичных ошибок обучающихся субъекта Российской Федерации</a:t>
            </a:r>
            <a:endParaRPr lang="ru-RU" sz="2400">
              <a:latin typeface="Cambria" pitchFamily="18" charset="0"/>
            </a:endParaRPr>
          </a:p>
          <a:p>
            <a:r>
              <a:rPr lang="ru-RU" sz="2400">
                <a:latin typeface="Cambria" pitchFamily="18" charset="0"/>
              </a:rPr>
              <a:t>- Основным недостатком подготовки обучающихся 9 классов к сдаче экзамена по физике является нехватка времени на отработку знаний и умений по сложным темам курса.  Не менее важным условием выполнения некоторых заданий по физике является наличие оборудования для проведения реального эксперимента.  Одним  из самых важных факторов, является недостаточная математическая подготовка обучающихся 9 классов.</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extLst>
          </p:cNvPr>
          <p:cNvSpPr txBox="1"/>
          <p:nvPr/>
        </p:nvSpPr>
        <p:spPr>
          <a:xfrm>
            <a:off x="909638" y="26988"/>
            <a:ext cx="10148887" cy="1366837"/>
          </a:xfrm>
          <a:prstGeom prst="rect">
            <a:avLst/>
          </a:prstGeom>
          <a:noFill/>
        </p:spPr>
        <p:txBody>
          <a:bodyPr>
            <a:spAutoFit/>
          </a:bodyPr>
          <a:lstStyle/>
          <a:p>
            <a:pPr marL="457200" algn="ctr">
              <a:lnSpc>
                <a:spcPct val="115000"/>
              </a:lnSpc>
            </a:pPr>
            <a:r>
              <a:rPr lang="ru-RU" sz="2400" b="1">
                <a:solidFill>
                  <a:srgbClr val="D8DAC2"/>
                </a:solidFill>
                <a:latin typeface="Cambria" pitchFamily="18" charset="0"/>
                <a:cs typeface="Times New Roman" pitchFamily="18" charset="0"/>
              </a:rPr>
              <a:t>Рекомендации по совершенствованию преподавания учебного предмета для всех обучающихся</a:t>
            </a:r>
            <a:endParaRPr lang="ru-RU" sz="2400">
              <a:solidFill>
                <a:srgbClr val="D8DAC2"/>
              </a:solidFill>
              <a:latin typeface="Cambria" pitchFamily="18" charset="0"/>
              <a:ea typeface="Calibri" pitchFamily="34" charset="0"/>
              <a:cs typeface="Times New Roman" pitchFamily="18" charset="0"/>
            </a:endParaRPr>
          </a:p>
          <a:p>
            <a:pPr marL="457200" algn="ctr">
              <a:lnSpc>
                <a:spcPct val="115000"/>
              </a:lnSpc>
              <a:spcAft>
                <a:spcPts val="1000"/>
              </a:spcAft>
            </a:pPr>
            <a:r>
              <a:rPr lang="ru-RU" sz="2400" b="1">
                <a:solidFill>
                  <a:srgbClr val="C00000"/>
                </a:solidFill>
                <a:latin typeface="Times New Roman" pitchFamily="18" charset="0"/>
                <a:cs typeface="Times New Roman" pitchFamily="18" charset="0"/>
              </a:rPr>
              <a:t> </a:t>
            </a:r>
            <a:endParaRPr lang="ru-RU" sz="2400">
              <a:solidFill>
                <a:srgbClr val="C00000"/>
              </a:solidFill>
              <a:latin typeface="Times New Roman" pitchFamily="18" charset="0"/>
              <a:ea typeface="Calibri" pitchFamily="34" charset="0"/>
              <a:cs typeface="Calibri" pitchFamily="34" charset="0"/>
            </a:endParaRPr>
          </a:p>
        </p:txBody>
      </p:sp>
      <p:sp>
        <p:nvSpPr>
          <p:cNvPr id="47107" name="Rectangle 4"/>
          <p:cNvSpPr>
            <a:spLocks noChangeArrowheads="1"/>
          </p:cNvSpPr>
          <p:nvPr/>
        </p:nvSpPr>
        <p:spPr bwMode="auto">
          <a:xfrm>
            <a:off x="619125" y="3016250"/>
            <a:ext cx="12192000" cy="0"/>
          </a:xfrm>
          <a:prstGeom prst="rect">
            <a:avLst/>
          </a:prstGeom>
          <a:noFill/>
          <a:ln w="9525">
            <a:noFill/>
            <a:miter lim="800000"/>
            <a:headEnd/>
            <a:tailEnd/>
          </a:ln>
          <a:effectLst/>
        </p:spPr>
        <p:txBody>
          <a:bodyPr wrap="none" anchor="ctr">
            <a:spAutoFit/>
          </a:bodyPr>
          <a:lstStyle/>
          <a:p>
            <a:pPr eaLnBrk="0" hangingPunct="0"/>
            <a:r>
              <a:rPr lang="ru-RU" altLang="ru-RU">
                <a:latin typeface="Arial" pitchFamily="34" charset="0"/>
              </a:rPr>
              <a:t/>
            </a:r>
            <a:br>
              <a:rPr lang="ru-RU" altLang="ru-RU">
                <a:latin typeface="Arial" pitchFamily="34" charset="0"/>
              </a:rPr>
            </a:br>
            <a:endParaRPr lang="ru-RU" altLang="ru-RU">
              <a:latin typeface="Arial" pitchFamily="34" charset="0"/>
            </a:endParaRPr>
          </a:p>
        </p:txBody>
      </p:sp>
      <p:sp>
        <p:nvSpPr>
          <p:cNvPr id="47108" name="Rectangle 4"/>
          <p:cNvSpPr>
            <a:spLocks noChangeArrowheads="1"/>
          </p:cNvSpPr>
          <p:nvPr/>
        </p:nvSpPr>
        <p:spPr bwMode="auto">
          <a:xfrm>
            <a:off x="4421188" y="4227513"/>
            <a:ext cx="12192000" cy="0"/>
          </a:xfrm>
          <a:prstGeom prst="rect">
            <a:avLst/>
          </a:prstGeom>
          <a:noFill/>
          <a:ln w="9525">
            <a:noFill/>
            <a:miter lim="800000"/>
            <a:headEnd/>
            <a:tailEnd/>
          </a:ln>
          <a:effectLst/>
        </p:spPr>
        <p:txBody>
          <a:bodyPr wrap="none" anchor="ctr">
            <a:spAutoFit/>
          </a:bodyPr>
          <a:lstStyle/>
          <a:p>
            <a:pPr eaLnBrk="0" hangingPunct="0"/>
            <a:r>
              <a:rPr lang="ru-RU" altLang="ru-RU">
                <a:latin typeface="Arial" pitchFamily="34" charset="0"/>
              </a:rPr>
              <a:t/>
            </a:r>
            <a:br>
              <a:rPr lang="ru-RU" altLang="ru-RU">
                <a:latin typeface="Arial" pitchFamily="34" charset="0"/>
              </a:rPr>
            </a:br>
            <a:endParaRPr lang="ru-RU" altLang="ru-RU">
              <a:latin typeface="Arial" pitchFamily="34" charset="0"/>
            </a:endParaRPr>
          </a:p>
        </p:txBody>
      </p:sp>
      <p:sp>
        <p:nvSpPr>
          <p:cNvPr id="47109" name="Rectangle 7"/>
          <p:cNvSpPr>
            <a:spLocks noChangeArrowheads="1"/>
          </p:cNvSpPr>
          <p:nvPr/>
        </p:nvSpPr>
        <p:spPr bwMode="auto">
          <a:xfrm>
            <a:off x="3079750" y="3262313"/>
            <a:ext cx="12192000" cy="0"/>
          </a:xfrm>
          <a:prstGeom prst="rect">
            <a:avLst/>
          </a:prstGeom>
          <a:noFill/>
          <a:ln w="9525">
            <a:noFill/>
            <a:miter lim="800000"/>
            <a:headEnd/>
            <a:tailEnd/>
          </a:ln>
          <a:effectLst/>
        </p:spPr>
        <p:txBody>
          <a:bodyPr wrap="none" anchor="ctr">
            <a:spAutoFit/>
          </a:bodyPr>
          <a:lstStyle/>
          <a:p>
            <a:pPr eaLnBrk="0" hangingPunct="0"/>
            <a:r>
              <a:rPr lang="ru-RU" altLang="ru-RU">
                <a:latin typeface="Arial" pitchFamily="34" charset="0"/>
              </a:rPr>
              <a:t/>
            </a:r>
            <a:br>
              <a:rPr lang="ru-RU" altLang="ru-RU">
                <a:latin typeface="Arial" pitchFamily="34" charset="0"/>
              </a:rPr>
            </a:br>
            <a:endParaRPr lang="ru-RU" altLang="ru-RU">
              <a:latin typeface="Arial" pitchFamily="34" charset="0"/>
            </a:endParaRPr>
          </a:p>
        </p:txBody>
      </p:sp>
      <p:sp>
        <p:nvSpPr>
          <p:cNvPr id="47110" name="TextBox 4"/>
          <p:cNvSpPr txBox="1">
            <a:spLocks noChangeArrowheads="1"/>
          </p:cNvSpPr>
          <p:nvPr/>
        </p:nvSpPr>
        <p:spPr bwMode="auto">
          <a:xfrm>
            <a:off x="427038" y="1098550"/>
            <a:ext cx="11293475" cy="4016375"/>
          </a:xfrm>
          <a:prstGeom prst="rect">
            <a:avLst/>
          </a:prstGeom>
          <a:noFill/>
          <a:ln w="9525">
            <a:noFill/>
            <a:miter lim="800000"/>
            <a:headEnd/>
            <a:tailEnd/>
          </a:ln>
        </p:spPr>
        <p:txBody>
          <a:bodyPr>
            <a:spAutoFit/>
          </a:bodyPr>
          <a:lstStyle/>
          <a:p>
            <a:pPr marL="457200" indent="-457200" algn="just">
              <a:lnSpc>
                <a:spcPct val="115000"/>
              </a:lnSpc>
              <a:spcAft>
                <a:spcPts val="1000"/>
              </a:spcAft>
              <a:buFont typeface="Wingdings" pitchFamily="2" charset="2"/>
              <a:buChar char="ü"/>
            </a:pPr>
            <a:r>
              <a:rPr lang="ru-RU" sz="2000" b="1" i="1">
                <a:latin typeface="Cambria" pitchFamily="18" charset="0"/>
              </a:rPr>
              <a:t>ознакомиться с официальными документами на сайтах http://www.ege.edu.ru/ и http://www.fipi.ru/, </a:t>
            </a:r>
          </a:p>
          <a:p>
            <a:pPr marL="457200" indent="-457200" algn="just">
              <a:lnSpc>
                <a:spcPct val="115000"/>
              </a:lnSpc>
              <a:spcAft>
                <a:spcPts val="1000"/>
              </a:spcAft>
              <a:buFont typeface="Wingdings" pitchFamily="2" charset="2"/>
              <a:buChar char="ü"/>
            </a:pPr>
            <a:r>
              <a:rPr lang="ru-RU" sz="2000" b="1" i="1">
                <a:latin typeface="Cambria" pitchFamily="18" charset="0"/>
              </a:rPr>
              <a:t>использовать задания открытого банка заданий ФИПИ;</a:t>
            </a:r>
          </a:p>
          <a:p>
            <a:pPr marL="457200" indent="-457200" algn="just">
              <a:lnSpc>
                <a:spcPct val="115000"/>
              </a:lnSpc>
              <a:spcAft>
                <a:spcPts val="1000"/>
              </a:spcAft>
              <a:buFont typeface="Wingdings" pitchFamily="2" charset="2"/>
              <a:buChar char="ü"/>
            </a:pPr>
            <a:r>
              <a:rPr lang="ru-RU" sz="2000" b="1" i="1">
                <a:latin typeface="Cambria" pitchFamily="18" charset="0"/>
              </a:rPr>
              <a:t>обращать внимание на формирование как предметных, так и метапредметных аспектов подготовки обучающихся;</a:t>
            </a:r>
          </a:p>
          <a:p>
            <a:pPr marL="457200" indent="-457200" algn="just">
              <a:lnSpc>
                <a:spcPct val="115000"/>
              </a:lnSpc>
              <a:spcAft>
                <a:spcPts val="1000"/>
              </a:spcAft>
              <a:buFont typeface="Wingdings" pitchFamily="2" charset="2"/>
              <a:buChar char="ü"/>
            </a:pPr>
            <a:r>
              <a:rPr lang="ru-RU" sz="2000" b="1" i="1">
                <a:latin typeface="Cambria" pitchFamily="18" charset="0"/>
              </a:rPr>
              <a:t>при разработке тематического планирования целесообразно провести анализ всех возможных для реализации лабораторных работ, практических заданий и ученических опытов. Желательно, чтобы у учащихся в процессе выполнения практических работ была возможность освоить алгоритмы выполнения различных типов экспериментальных заданий.</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extLst>
          </p:cNvPr>
          <p:cNvSpPr txBox="1"/>
          <p:nvPr/>
        </p:nvSpPr>
        <p:spPr>
          <a:xfrm>
            <a:off x="339725" y="247650"/>
            <a:ext cx="11536363" cy="954088"/>
          </a:xfrm>
          <a:prstGeom prst="rect">
            <a:avLst/>
          </a:prstGeom>
          <a:noFill/>
        </p:spPr>
        <p:txBody>
          <a:bodyPr>
            <a:spAutoFit/>
          </a:bodyPr>
          <a:lstStyle/>
          <a:p>
            <a:pPr algn="ctr" fontAlgn="auto">
              <a:spcBef>
                <a:spcPts val="0"/>
              </a:spcBef>
              <a:spcAft>
                <a:spcPts val="0"/>
              </a:spcAft>
              <a:defRPr/>
            </a:pPr>
            <a:r>
              <a:rPr lang="ru-RU" sz="2800" dirty="0" smtClean="0">
                <a:solidFill>
                  <a:schemeClr val="tx2">
                    <a:lumMod val="90000"/>
                  </a:schemeClr>
                </a:solidFill>
                <a:latin typeface="+mj-lt"/>
                <a:cs typeface="Times New Roman" pitchFamily="18" charset="0"/>
              </a:rPr>
              <a:t>Материалы </a:t>
            </a:r>
            <a:r>
              <a:rPr lang="ru-RU" sz="2800" dirty="0">
                <a:solidFill>
                  <a:schemeClr val="tx2">
                    <a:lumMod val="90000"/>
                  </a:schemeClr>
                </a:solidFill>
                <a:latin typeface="+mj-lt"/>
                <a:cs typeface="Times New Roman" pitchFamily="18" charset="0"/>
              </a:rPr>
              <a:t>для подготовки к ОГЭ по физике </a:t>
            </a:r>
            <a:r>
              <a:rPr lang="ru-RU" sz="2800" dirty="0">
                <a:solidFill>
                  <a:schemeClr val="tx2">
                    <a:lumMod val="90000"/>
                  </a:schemeClr>
                </a:solidFill>
                <a:latin typeface="+mj-lt"/>
                <a:cs typeface="Times New Roman" pitchFamily="18" charset="0"/>
              </a:rPr>
              <a:t>2025 </a:t>
            </a:r>
            <a:r>
              <a:rPr lang="ru-RU" sz="2800" dirty="0">
                <a:solidFill>
                  <a:schemeClr val="tx2">
                    <a:lumMod val="90000"/>
                  </a:schemeClr>
                </a:solidFill>
                <a:latin typeface="+mj-lt"/>
                <a:cs typeface="Times New Roman" pitchFamily="18" charset="0"/>
              </a:rPr>
              <a:t>года для учеников 9 классов с тренировочными вариантами </a:t>
            </a:r>
            <a:r>
              <a:rPr lang="ru-RU" sz="2800" dirty="0">
                <a:solidFill>
                  <a:schemeClr val="tx2">
                    <a:lumMod val="90000"/>
                  </a:schemeClr>
                </a:solidFill>
                <a:latin typeface="+mj-lt"/>
                <a:cs typeface="Times New Roman" pitchFamily="18" charset="0"/>
              </a:rPr>
              <a:t>заданий</a:t>
            </a:r>
            <a:endParaRPr lang="ru-RU" sz="2800" dirty="0">
              <a:solidFill>
                <a:schemeClr val="tx2">
                  <a:lumMod val="90000"/>
                </a:schemeClr>
              </a:solidFill>
              <a:latin typeface="+mj-lt"/>
              <a:cs typeface="Times New Roman" pitchFamily="18" charset="0"/>
            </a:endParaRPr>
          </a:p>
        </p:txBody>
      </p:sp>
      <p:pic>
        <p:nvPicPr>
          <p:cNvPr id="53251" name="Picture 6"/>
          <p:cNvPicPr>
            <a:picLocks noChangeAspect="1" noChangeArrowheads="1"/>
          </p:cNvPicPr>
          <p:nvPr/>
        </p:nvPicPr>
        <p:blipFill>
          <a:blip r:embed="rId2" cstate="print"/>
          <a:srcRect l="1407" t="10757" r="3590" b="5676"/>
          <a:stretch>
            <a:fillRect/>
          </a:stretch>
        </p:blipFill>
        <p:spPr bwMode="auto">
          <a:xfrm>
            <a:off x="307975" y="1643063"/>
            <a:ext cx="6346825" cy="4464050"/>
          </a:xfrm>
          <a:prstGeom prst="rect">
            <a:avLst/>
          </a:prstGeom>
          <a:noFill/>
          <a:ln w="9525">
            <a:noFill/>
            <a:miter lim="800000"/>
            <a:headEnd/>
            <a:tailEnd/>
          </a:ln>
        </p:spPr>
      </p:pic>
      <p:sp>
        <p:nvSpPr>
          <p:cNvPr id="7175" name="Rectangle 7"/>
          <p:cNvSpPr>
            <a:spLocks noChangeArrowheads="1"/>
          </p:cNvSpPr>
          <p:nvPr/>
        </p:nvSpPr>
        <p:spPr bwMode="auto">
          <a:xfrm>
            <a:off x="6615113" y="2628900"/>
            <a:ext cx="5576887" cy="1938338"/>
          </a:xfrm>
          <a:prstGeom prst="rect">
            <a:avLst/>
          </a:prstGeom>
          <a:noFill/>
          <a:ln w="9525">
            <a:noFill/>
            <a:miter lim="800000"/>
            <a:headEnd/>
            <a:tailEnd/>
          </a:ln>
          <a:effectLst/>
        </p:spPr>
        <p:txBody>
          <a:bodyPr anchor="ctr">
            <a:spAutoFit/>
          </a:bodyPr>
          <a:lstStyle/>
          <a:p>
            <a:pPr>
              <a:buFontTx/>
              <a:buChar char="+"/>
              <a:defRPr/>
            </a:pPr>
            <a:r>
              <a:rPr lang="ru-RU" sz="2000" b="1" dirty="0">
                <a:solidFill>
                  <a:schemeClr val="tx2">
                    <a:lumMod val="90000"/>
                  </a:schemeClr>
                </a:solidFill>
                <a:latin typeface="Times New Roman" pitchFamily="18" charset="0"/>
                <a:cs typeface="Times New Roman" pitchFamily="18" charset="0"/>
              </a:rPr>
              <a:t>  </a:t>
            </a:r>
            <a:r>
              <a:rPr lang="ru-RU" sz="2000" b="1" dirty="0">
                <a:solidFill>
                  <a:schemeClr val="tx2">
                    <a:lumMod val="90000"/>
                  </a:schemeClr>
                </a:solidFill>
                <a:latin typeface="+mn-lt"/>
                <a:cs typeface="Times New Roman" pitchFamily="18" charset="0"/>
              </a:rPr>
              <a:t> Много заданий в формате экзамена;</a:t>
            </a:r>
          </a:p>
          <a:p>
            <a:pPr eaLnBrk="0" hangingPunct="0">
              <a:buFontTx/>
              <a:buChar char="+"/>
              <a:defRPr/>
            </a:pPr>
            <a:r>
              <a:rPr lang="ru-RU" sz="2000" b="1" dirty="0">
                <a:solidFill>
                  <a:schemeClr val="tx2">
                    <a:lumMod val="90000"/>
                  </a:schemeClr>
                </a:solidFill>
                <a:latin typeface="+mn-lt"/>
                <a:cs typeface="Times New Roman" pitchFamily="18" charset="0"/>
              </a:rPr>
              <a:t>   Большая база заданий прошлых лет;</a:t>
            </a:r>
          </a:p>
          <a:p>
            <a:pPr eaLnBrk="0" hangingPunct="0">
              <a:buFontTx/>
              <a:buChar char="+"/>
              <a:defRPr/>
            </a:pPr>
            <a:r>
              <a:rPr lang="ru-RU" sz="2000" b="1" dirty="0">
                <a:solidFill>
                  <a:schemeClr val="tx2">
                    <a:lumMod val="90000"/>
                  </a:schemeClr>
                </a:solidFill>
                <a:latin typeface="+mn-lt"/>
                <a:cs typeface="Times New Roman" pitchFamily="18" charset="0"/>
              </a:rPr>
              <a:t>   Удобное деление на блоки.</a:t>
            </a:r>
          </a:p>
          <a:p>
            <a:pPr eaLnBrk="0" hangingPunct="0">
              <a:buFontTx/>
              <a:buChar char="–"/>
              <a:defRPr/>
            </a:pPr>
            <a:r>
              <a:rPr lang="ru-RU" sz="2000" b="1" dirty="0">
                <a:solidFill>
                  <a:schemeClr val="tx2">
                    <a:lumMod val="90000"/>
                  </a:schemeClr>
                </a:solidFill>
                <a:latin typeface="+mn-lt"/>
                <a:cs typeface="Times New Roman" pitchFamily="18" charset="0"/>
              </a:rPr>
              <a:t>   Не самое современное оформление сайта;</a:t>
            </a:r>
          </a:p>
          <a:p>
            <a:pPr eaLnBrk="0" hangingPunct="0">
              <a:buFontTx/>
              <a:buChar char="–"/>
              <a:defRPr/>
            </a:pPr>
            <a:r>
              <a:rPr lang="ru-RU" sz="2000" b="1" dirty="0">
                <a:solidFill>
                  <a:schemeClr val="tx2">
                    <a:lumMod val="90000"/>
                  </a:schemeClr>
                </a:solidFill>
                <a:latin typeface="+mn-lt"/>
                <a:cs typeface="Times New Roman" pitchFamily="18" charset="0"/>
              </a:rPr>
              <a:t>   Нет ответов к заданиям.</a:t>
            </a:r>
          </a:p>
        </p:txBody>
      </p:sp>
      <p:sp>
        <p:nvSpPr>
          <p:cNvPr id="5" name="Прямоугольник 4"/>
          <p:cNvSpPr/>
          <p:nvPr/>
        </p:nvSpPr>
        <p:spPr>
          <a:xfrm>
            <a:off x="8848725" y="1533525"/>
            <a:ext cx="2138363" cy="523875"/>
          </a:xfrm>
          <a:prstGeom prst="rect">
            <a:avLst/>
          </a:prstGeom>
        </p:spPr>
        <p:txBody>
          <a:bodyPr wrap="none">
            <a:spAutoFit/>
          </a:bodyPr>
          <a:lstStyle/>
          <a:p>
            <a:pPr fontAlgn="auto">
              <a:spcBef>
                <a:spcPts val="0"/>
              </a:spcBef>
              <a:spcAft>
                <a:spcPts val="0"/>
              </a:spcAft>
              <a:defRPr/>
            </a:pPr>
            <a:r>
              <a:rPr lang="ru-RU" sz="2800" b="1" dirty="0">
                <a:solidFill>
                  <a:schemeClr val="tx2">
                    <a:lumMod val="90000"/>
                  </a:schemeClr>
                </a:solidFill>
                <a:latin typeface="+mn-lt"/>
                <a:cs typeface="Times New Roman" pitchFamily="18" charset="0"/>
              </a:rPr>
              <a:t>Сайт ФИПИ</a:t>
            </a:r>
            <a:endParaRPr lang="ru-RU" sz="2800" b="1" dirty="0">
              <a:solidFill>
                <a:schemeClr val="tx2">
                  <a:lumMod val="90000"/>
                </a:schemeClr>
              </a:solidFill>
              <a:latin typeface="+mn-lt"/>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8" y="479395"/>
            <a:ext cx="11330867" cy="1393793"/>
          </a:xfrm>
        </p:spPr>
        <p:txBody>
          <a:bodyPr>
            <a:noAutofit/>
          </a:bodyPr>
          <a:lstStyle/>
          <a:p>
            <a:pPr marL="54864" algn="ctr" fontAlgn="auto">
              <a:spcAft>
                <a:spcPts val="0"/>
              </a:spcAft>
              <a:defRPr/>
            </a:pPr>
            <a:r>
              <a:rPr lang="ru-RU" sz="3200" dirty="0" smtClean="0">
                <a:solidFill>
                  <a:schemeClr val="tx2">
                    <a:tint val="100000"/>
                    <a:shade val="90000"/>
                    <a:satMod val="250000"/>
                    <a:alpha val="100000"/>
                  </a:schemeClr>
                </a:solidFill>
              </a:rPr>
              <a:t/>
            </a:r>
            <a:br>
              <a:rPr lang="ru-RU" sz="3200" dirty="0" smtClean="0">
                <a:solidFill>
                  <a:schemeClr val="tx2">
                    <a:tint val="100000"/>
                    <a:shade val="90000"/>
                    <a:satMod val="250000"/>
                    <a:alpha val="100000"/>
                  </a:schemeClr>
                </a:solidFill>
              </a:rPr>
            </a:br>
            <a:r>
              <a:rPr lang="ru-RU" sz="3200" dirty="0" smtClean="0">
                <a:solidFill>
                  <a:schemeClr val="tx2">
                    <a:tint val="100000"/>
                    <a:shade val="90000"/>
                    <a:satMod val="250000"/>
                    <a:alpha val="100000"/>
                  </a:schemeClr>
                </a:solidFill>
              </a:rPr>
              <a:t/>
            </a:r>
            <a:br>
              <a:rPr lang="ru-RU" sz="3200" dirty="0" smtClean="0">
                <a:solidFill>
                  <a:schemeClr val="tx2">
                    <a:tint val="100000"/>
                    <a:shade val="90000"/>
                    <a:satMod val="250000"/>
                    <a:alpha val="100000"/>
                  </a:schemeClr>
                </a:solidFill>
              </a:rPr>
            </a:br>
            <a:r>
              <a:rPr lang="ru-RU" sz="3200" dirty="0">
                <a:solidFill>
                  <a:schemeClr val="tx2">
                    <a:tint val="100000"/>
                    <a:shade val="90000"/>
                    <a:satMod val="250000"/>
                    <a:alpha val="100000"/>
                  </a:schemeClr>
                </a:solidFill>
              </a:rPr>
              <a:t/>
            </a:r>
            <a:br>
              <a:rPr lang="ru-RU" sz="3200" dirty="0">
                <a:solidFill>
                  <a:schemeClr val="tx2">
                    <a:tint val="100000"/>
                    <a:shade val="90000"/>
                    <a:satMod val="250000"/>
                    <a:alpha val="100000"/>
                  </a:schemeClr>
                </a:solidFill>
              </a:rPr>
            </a:br>
            <a:r>
              <a:rPr lang="ru-RU" sz="3200" dirty="0" smtClean="0">
                <a:solidFill>
                  <a:schemeClr val="tx2">
                    <a:tint val="100000"/>
                    <a:shade val="90000"/>
                    <a:satMod val="250000"/>
                    <a:alpha val="100000"/>
                  </a:schemeClr>
                </a:solidFill>
              </a:rPr>
              <a:t/>
            </a:r>
            <a:br>
              <a:rPr lang="ru-RU" sz="3200" dirty="0" smtClean="0">
                <a:solidFill>
                  <a:schemeClr val="tx2">
                    <a:tint val="100000"/>
                    <a:shade val="90000"/>
                    <a:satMod val="250000"/>
                    <a:alpha val="100000"/>
                  </a:schemeClr>
                </a:solidFill>
              </a:rPr>
            </a:br>
            <a:r>
              <a:rPr lang="ru-RU" sz="3200" dirty="0">
                <a:solidFill>
                  <a:schemeClr val="tx2">
                    <a:tint val="100000"/>
                    <a:shade val="90000"/>
                    <a:satMod val="250000"/>
                    <a:alpha val="100000"/>
                  </a:schemeClr>
                </a:solidFill>
              </a:rPr>
              <a:t/>
            </a:r>
            <a:br>
              <a:rPr lang="ru-RU" sz="3200" dirty="0">
                <a:solidFill>
                  <a:schemeClr val="tx2">
                    <a:tint val="100000"/>
                    <a:shade val="90000"/>
                    <a:satMod val="250000"/>
                    <a:alpha val="100000"/>
                  </a:schemeClr>
                </a:solidFill>
              </a:rPr>
            </a:br>
            <a:r>
              <a:rPr lang="ru-RU" sz="3200" dirty="0" smtClean="0">
                <a:solidFill>
                  <a:schemeClr val="tx2">
                    <a:tint val="100000"/>
                    <a:shade val="90000"/>
                    <a:satMod val="250000"/>
                    <a:alpha val="100000"/>
                  </a:schemeClr>
                </a:solidFill>
              </a:rPr>
              <a:t/>
            </a:r>
            <a:br>
              <a:rPr lang="ru-RU" sz="3200" dirty="0" smtClean="0">
                <a:solidFill>
                  <a:schemeClr val="tx2">
                    <a:tint val="100000"/>
                    <a:shade val="90000"/>
                    <a:satMod val="250000"/>
                    <a:alpha val="100000"/>
                  </a:schemeClr>
                </a:solidFill>
              </a:rPr>
            </a:br>
            <a:r>
              <a:rPr lang="ru-RU" sz="3200" dirty="0">
                <a:solidFill>
                  <a:schemeClr val="tx2">
                    <a:tint val="100000"/>
                    <a:shade val="90000"/>
                    <a:satMod val="250000"/>
                    <a:alpha val="100000"/>
                  </a:schemeClr>
                </a:solidFill>
              </a:rPr>
              <a:t/>
            </a:r>
            <a:br>
              <a:rPr lang="ru-RU" sz="3200" dirty="0">
                <a:solidFill>
                  <a:schemeClr val="tx2">
                    <a:tint val="100000"/>
                    <a:shade val="90000"/>
                    <a:satMod val="250000"/>
                    <a:alpha val="100000"/>
                  </a:schemeClr>
                </a:solidFill>
              </a:rPr>
            </a:br>
            <a:r>
              <a:rPr lang="ru-RU" sz="3200" dirty="0" smtClean="0">
                <a:solidFill>
                  <a:schemeClr val="tx2">
                    <a:tint val="100000"/>
                    <a:shade val="90000"/>
                    <a:satMod val="250000"/>
                    <a:alpha val="100000"/>
                  </a:schemeClr>
                </a:solidFill>
              </a:rPr>
              <a:t/>
            </a:r>
            <a:br>
              <a:rPr lang="ru-RU" sz="3200" dirty="0" smtClean="0">
                <a:solidFill>
                  <a:schemeClr val="tx2">
                    <a:tint val="100000"/>
                    <a:shade val="90000"/>
                    <a:satMod val="250000"/>
                    <a:alpha val="100000"/>
                  </a:schemeClr>
                </a:solidFill>
              </a:rPr>
            </a:br>
            <a:r>
              <a:rPr lang="ru-RU" sz="3200" dirty="0">
                <a:solidFill>
                  <a:schemeClr val="tx2">
                    <a:tint val="100000"/>
                    <a:shade val="90000"/>
                    <a:satMod val="250000"/>
                    <a:alpha val="100000"/>
                  </a:schemeClr>
                </a:solidFill>
              </a:rPr>
              <a:t/>
            </a:r>
            <a:br>
              <a:rPr lang="ru-RU" sz="3200" dirty="0">
                <a:solidFill>
                  <a:schemeClr val="tx2">
                    <a:tint val="100000"/>
                    <a:shade val="90000"/>
                    <a:satMod val="250000"/>
                    <a:alpha val="100000"/>
                  </a:schemeClr>
                </a:solidFill>
              </a:rPr>
            </a:br>
            <a:r>
              <a:rPr lang="ru-RU" sz="3200" dirty="0" smtClean="0">
                <a:solidFill>
                  <a:schemeClr val="tx2">
                    <a:tint val="100000"/>
                    <a:shade val="90000"/>
                    <a:satMod val="250000"/>
                    <a:alpha val="100000"/>
                  </a:schemeClr>
                </a:solidFill>
              </a:rPr>
              <a:t/>
            </a:r>
            <a:br>
              <a:rPr lang="ru-RU" sz="3200" dirty="0" smtClean="0">
                <a:solidFill>
                  <a:schemeClr val="tx2">
                    <a:tint val="100000"/>
                    <a:shade val="90000"/>
                    <a:satMod val="250000"/>
                    <a:alpha val="100000"/>
                  </a:schemeClr>
                </a:solidFill>
              </a:rPr>
            </a:br>
            <a:r>
              <a:rPr lang="ru-RU" sz="2800" dirty="0" smtClean="0">
                <a:solidFill>
                  <a:schemeClr val="tx2">
                    <a:tint val="100000"/>
                    <a:shade val="90000"/>
                    <a:satMod val="250000"/>
                    <a:alpha val="100000"/>
                  </a:schemeClr>
                </a:solidFill>
              </a:rPr>
              <a:t>Количество </a:t>
            </a:r>
            <a:r>
              <a:rPr lang="ru-RU" sz="2800" dirty="0">
                <a:solidFill>
                  <a:schemeClr val="tx2">
                    <a:tint val="100000"/>
                    <a:shade val="90000"/>
                    <a:satMod val="250000"/>
                    <a:alpha val="100000"/>
                  </a:schemeClr>
                </a:solidFill>
              </a:rPr>
              <a:t>участников экзаменов по учебному предмету (за 3 года) Количество участников основного периода проведения ЕГЭ</a:t>
            </a:r>
            <a:r>
              <a:rPr lang="ru-RU" sz="3200" dirty="0">
                <a:solidFill>
                  <a:schemeClr val="tx2">
                    <a:tint val="100000"/>
                    <a:shade val="90000"/>
                    <a:satMod val="250000"/>
                    <a:alpha val="100000"/>
                  </a:schemeClr>
                </a:solidFill>
              </a:rPr>
              <a:t/>
            </a:r>
            <a:br>
              <a:rPr lang="ru-RU" sz="3200" dirty="0">
                <a:solidFill>
                  <a:schemeClr val="tx2">
                    <a:tint val="100000"/>
                    <a:shade val="90000"/>
                    <a:satMod val="250000"/>
                    <a:alpha val="100000"/>
                  </a:schemeClr>
                </a:solidFill>
              </a:rPr>
            </a:br>
            <a:endParaRPr lang="ru-RU" sz="3200" dirty="0">
              <a:solidFill>
                <a:schemeClr val="tx2">
                  <a:tint val="100000"/>
                  <a:shade val="90000"/>
                  <a:satMod val="250000"/>
                  <a:alpha val="100000"/>
                </a:schemeClr>
              </a:solidFill>
            </a:endParaRPr>
          </a:p>
        </p:txBody>
      </p:sp>
      <p:graphicFrame>
        <p:nvGraphicFramePr>
          <p:cNvPr id="4" name="Объект 3"/>
          <p:cNvGraphicFramePr>
            <a:graphicFrameLocks noGrp="1"/>
          </p:cNvGraphicFramePr>
          <p:nvPr>
            <p:ph idx="1"/>
          </p:nvPr>
        </p:nvGraphicFramePr>
        <p:xfrm>
          <a:off x="381000" y="1598613"/>
          <a:ext cx="11443317" cy="3790762"/>
        </p:xfrm>
        <a:graphic>
          <a:graphicData uri="http://schemas.openxmlformats.org/drawingml/2006/table">
            <a:tbl>
              <a:tblPr firstRow="1" firstCol="1" bandRow="1" bandCol="1">
                <a:tableStyleId>{5C22544A-7EE6-4342-B048-85BDC9FD1C3A}</a:tableStyleId>
              </a:tblPr>
              <a:tblGrid>
                <a:gridCol w="1575846"/>
                <a:gridCol w="1641105"/>
                <a:gridCol w="1641105"/>
                <a:gridCol w="1596959"/>
                <a:gridCol w="1596959"/>
                <a:gridCol w="1545134"/>
                <a:gridCol w="1846209"/>
              </a:tblGrid>
              <a:tr h="526197">
                <a:tc rowSpan="2">
                  <a:txBody>
                    <a:bodyPr/>
                    <a:lstStyle/>
                    <a:p>
                      <a:pPr algn="ctr">
                        <a:spcAft>
                          <a:spcPts val="0"/>
                        </a:spcAft>
                        <a:tabLst>
                          <a:tab pos="6553200" algn="l"/>
                        </a:tabLst>
                      </a:pPr>
                      <a:r>
                        <a:rPr lang="ru-RU" sz="1800" dirty="0">
                          <a:solidFill>
                            <a:schemeClr val="tx1"/>
                          </a:solidFill>
                          <a:effectLst/>
                          <a:latin typeface="+mn-lt"/>
                          <a:cs typeface="Times New Roman" panose="02020603050405020304" pitchFamily="18" charset="0"/>
                        </a:rPr>
                        <a:t>Экзамен</a:t>
                      </a:r>
                      <a:endParaRPr lang="ru-RU" sz="1800" dirty="0">
                        <a:solidFill>
                          <a:schemeClr val="tx1"/>
                        </a:solidFill>
                        <a:effectLst/>
                        <a:latin typeface="+mn-lt"/>
                        <a:ea typeface="Calibri"/>
                        <a:cs typeface="Times New Roman" panose="02020603050405020304" pitchFamily="18" charset="0"/>
                      </a:endParaRPr>
                    </a:p>
                  </a:txBody>
                  <a:tcPr marL="50992" marR="509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gridSpan="2">
                  <a:txBody>
                    <a:bodyPr/>
                    <a:lstStyle/>
                    <a:p>
                      <a:pPr algn="ctr">
                        <a:spcAft>
                          <a:spcPts val="0"/>
                        </a:spcAft>
                        <a:tabLst>
                          <a:tab pos="6553200" algn="l"/>
                        </a:tabLst>
                      </a:pPr>
                      <a:r>
                        <a:rPr lang="ru-RU" sz="1800" dirty="0">
                          <a:solidFill>
                            <a:schemeClr val="tx1"/>
                          </a:solidFill>
                          <a:effectLst/>
                          <a:latin typeface="+mn-lt"/>
                          <a:cs typeface="Times New Roman" panose="02020603050405020304" pitchFamily="18" charset="0"/>
                        </a:rPr>
                        <a:t>2022 г.</a:t>
                      </a:r>
                      <a:endParaRPr lang="ru-RU" sz="1800" dirty="0">
                        <a:solidFill>
                          <a:schemeClr val="tx1"/>
                        </a:solidFill>
                        <a:effectLst/>
                        <a:latin typeface="+mn-lt"/>
                        <a:ea typeface="Calibri"/>
                        <a:cs typeface="Times New Roman" panose="02020603050405020304" pitchFamily="18" charset="0"/>
                      </a:endParaRPr>
                    </a:p>
                  </a:txBody>
                  <a:tcPr marL="50992" marR="509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hMerge="1">
                  <a:txBody>
                    <a:bodyPr/>
                    <a:lstStyle/>
                    <a:p>
                      <a:endParaRPr lang="ru-RU"/>
                    </a:p>
                  </a:txBody>
                  <a:tcPr/>
                </a:tc>
                <a:tc gridSpan="2">
                  <a:txBody>
                    <a:bodyPr/>
                    <a:lstStyle/>
                    <a:p>
                      <a:pPr algn="ctr">
                        <a:spcAft>
                          <a:spcPts val="0"/>
                        </a:spcAft>
                        <a:tabLst>
                          <a:tab pos="6553200" algn="l"/>
                        </a:tabLst>
                      </a:pPr>
                      <a:r>
                        <a:rPr lang="ru-RU" sz="1800">
                          <a:solidFill>
                            <a:schemeClr val="tx1"/>
                          </a:solidFill>
                          <a:effectLst/>
                          <a:latin typeface="+mn-lt"/>
                          <a:cs typeface="Times New Roman" panose="02020603050405020304" pitchFamily="18" charset="0"/>
                        </a:rPr>
                        <a:t>20</a:t>
                      </a:r>
                      <a:r>
                        <a:rPr lang="en-US" sz="1800">
                          <a:solidFill>
                            <a:schemeClr val="tx1"/>
                          </a:solidFill>
                          <a:effectLst/>
                          <a:latin typeface="+mn-lt"/>
                          <a:cs typeface="Times New Roman" panose="02020603050405020304" pitchFamily="18" charset="0"/>
                        </a:rPr>
                        <a:t>2</a:t>
                      </a:r>
                      <a:r>
                        <a:rPr lang="ru-RU" sz="1800">
                          <a:solidFill>
                            <a:schemeClr val="tx1"/>
                          </a:solidFill>
                          <a:effectLst/>
                          <a:latin typeface="+mn-lt"/>
                          <a:cs typeface="Times New Roman" panose="02020603050405020304" pitchFamily="18" charset="0"/>
                        </a:rPr>
                        <a:t>3 г.</a:t>
                      </a:r>
                      <a:endParaRPr lang="ru-RU" sz="1800">
                        <a:solidFill>
                          <a:schemeClr val="tx1"/>
                        </a:solidFill>
                        <a:effectLst/>
                        <a:latin typeface="+mn-lt"/>
                        <a:ea typeface="Calibri"/>
                        <a:cs typeface="Times New Roman" panose="02020603050405020304" pitchFamily="18" charset="0"/>
                      </a:endParaRPr>
                    </a:p>
                  </a:txBody>
                  <a:tcPr marL="50992" marR="509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hMerge="1">
                  <a:txBody>
                    <a:bodyPr/>
                    <a:lstStyle/>
                    <a:p>
                      <a:endParaRPr lang="ru-RU"/>
                    </a:p>
                  </a:txBody>
                  <a:tcPr/>
                </a:tc>
                <a:tc gridSpan="2">
                  <a:txBody>
                    <a:bodyPr/>
                    <a:lstStyle/>
                    <a:p>
                      <a:pPr algn="ctr">
                        <a:spcAft>
                          <a:spcPts val="0"/>
                        </a:spcAft>
                        <a:tabLst>
                          <a:tab pos="6553200" algn="l"/>
                        </a:tabLst>
                      </a:pPr>
                      <a:r>
                        <a:rPr lang="ru-RU" sz="1800">
                          <a:solidFill>
                            <a:schemeClr val="tx1"/>
                          </a:solidFill>
                          <a:effectLst/>
                          <a:latin typeface="+mn-lt"/>
                          <a:cs typeface="Times New Roman" panose="02020603050405020304" pitchFamily="18" charset="0"/>
                        </a:rPr>
                        <a:t>2024 г.</a:t>
                      </a:r>
                      <a:endParaRPr lang="ru-RU" sz="1800">
                        <a:solidFill>
                          <a:schemeClr val="tx1"/>
                        </a:solidFill>
                        <a:effectLst/>
                        <a:latin typeface="+mn-lt"/>
                        <a:ea typeface="Calibri"/>
                        <a:cs typeface="Times New Roman" panose="02020603050405020304" pitchFamily="18" charset="0"/>
                      </a:endParaRPr>
                    </a:p>
                  </a:txBody>
                  <a:tcPr marL="50992" marR="509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hMerge="1">
                  <a:txBody>
                    <a:bodyPr/>
                    <a:lstStyle/>
                    <a:p>
                      <a:endParaRPr lang="ru-RU"/>
                    </a:p>
                  </a:txBody>
                  <a:tcPr/>
                </a:tc>
              </a:tr>
              <a:tr h="2331833">
                <a:tc vMerge="1">
                  <a:txBody>
                    <a:bodyPr/>
                    <a:lstStyle/>
                    <a:p>
                      <a:endParaRPr lang="ru-RU"/>
                    </a:p>
                  </a:txBody>
                  <a:tcPr/>
                </a:tc>
                <a:tc>
                  <a:txBody>
                    <a:bodyPr/>
                    <a:lstStyle/>
                    <a:p>
                      <a:pPr algn="ctr">
                        <a:spcAft>
                          <a:spcPts val="0"/>
                        </a:spcAft>
                        <a:tabLst>
                          <a:tab pos="6553200" algn="l"/>
                        </a:tabLst>
                      </a:pPr>
                      <a:r>
                        <a:rPr lang="ru-RU" sz="1800" dirty="0">
                          <a:solidFill>
                            <a:schemeClr val="tx1"/>
                          </a:solidFill>
                          <a:effectLst/>
                          <a:latin typeface="+mn-lt"/>
                          <a:cs typeface="Times New Roman" panose="02020603050405020304" pitchFamily="18" charset="0"/>
                        </a:rPr>
                        <a:t>чел.</a:t>
                      </a:r>
                      <a:endParaRPr lang="ru-RU" sz="1800" dirty="0">
                        <a:solidFill>
                          <a:schemeClr val="tx1"/>
                        </a:solidFill>
                        <a:effectLst/>
                        <a:latin typeface="+mn-lt"/>
                        <a:ea typeface="Calibri"/>
                        <a:cs typeface="Times New Roman" panose="02020603050405020304" pitchFamily="18" charset="0"/>
                      </a:endParaRPr>
                    </a:p>
                  </a:txBody>
                  <a:tcPr marL="50992" marR="50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tabLst>
                          <a:tab pos="6553200" algn="l"/>
                        </a:tabLst>
                      </a:pPr>
                      <a:r>
                        <a:rPr lang="ru-RU" sz="1800" dirty="0">
                          <a:solidFill>
                            <a:schemeClr val="tx1"/>
                          </a:solidFill>
                          <a:effectLst/>
                          <a:latin typeface="+mn-lt"/>
                          <a:cs typeface="Times New Roman" panose="02020603050405020304" pitchFamily="18" charset="0"/>
                        </a:rPr>
                        <a:t>% от общего числа участников</a:t>
                      </a:r>
                      <a:endParaRPr lang="ru-RU" sz="1800" dirty="0">
                        <a:solidFill>
                          <a:schemeClr val="tx1"/>
                        </a:solidFill>
                        <a:effectLst/>
                        <a:latin typeface="+mn-lt"/>
                        <a:ea typeface="Calibri"/>
                        <a:cs typeface="Times New Roman" panose="02020603050405020304" pitchFamily="18" charset="0"/>
                      </a:endParaRPr>
                    </a:p>
                  </a:txBody>
                  <a:tcPr marL="50992" marR="50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tabLst>
                          <a:tab pos="6553200" algn="l"/>
                        </a:tabLst>
                      </a:pPr>
                      <a:r>
                        <a:rPr lang="ru-RU" sz="1800" dirty="0">
                          <a:solidFill>
                            <a:schemeClr val="tx1"/>
                          </a:solidFill>
                          <a:effectLst/>
                          <a:latin typeface="+mn-lt"/>
                          <a:cs typeface="Times New Roman" panose="02020603050405020304" pitchFamily="18" charset="0"/>
                        </a:rPr>
                        <a:t>чел.</a:t>
                      </a:r>
                      <a:endParaRPr lang="ru-RU" sz="1800" dirty="0">
                        <a:solidFill>
                          <a:schemeClr val="tx1"/>
                        </a:solidFill>
                        <a:effectLst/>
                        <a:latin typeface="+mn-lt"/>
                        <a:ea typeface="Calibri"/>
                        <a:cs typeface="Times New Roman" panose="02020603050405020304" pitchFamily="18" charset="0"/>
                      </a:endParaRPr>
                    </a:p>
                  </a:txBody>
                  <a:tcPr marL="50992" marR="50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tabLst>
                          <a:tab pos="6553200" algn="l"/>
                        </a:tabLst>
                      </a:pPr>
                      <a:r>
                        <a:rPr lang="ru-RU" sz="1800" dirty="0">
                          <a:solidFill>
                            <a:schemeClr val="tx1"/>
                          </a:solidFill>
                          <a:effectLst/>
                          <a:latin typeface="+mn-lt"/>
                          <a:cs typeface="Times New Roman" panose="02020603050405020304" pitchFamily="18" charset="0"/>
                        </a:rPr>
                        <a:t>% от общего числа участников</a:t>
                      </a:r>
                      <a:endParaRPr lang="ru-RU" sz="1800" dirty="0">
                        <a:solidFill>
                          <a:schemeClr val="tx1"/>
                        </a:solidFill>
                        <a:effectLst/>
                        <a:latin typeface="+mn-lt"/>
                        <a:ea typeface="Calibri"/>
                        <a:cs typeface="Times New Roman" panose="02020603050405020304" pitchFamily="18" charset="0"/>
                      </a:endParaRPr>
                    </a:p>
                  </a:txBody>
                  <a:tcPr marL="50992" marR="50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tabLst>
                          <a:tab pos="6553200" algn="l"/>
                        </a:tabLst>
                      </a:pPr>
                      <a:r>
                        <a:rPr lang="ru-RU" sz="1800" dirty="0">
                          <a:solidFill>
                            <a:schemeClr val="tx1"/>
                          </a:solidFill>
                          <a:effectLst/>
                          <a:latin typeface="+mn-lt"/>
                          <a:cs typeface="Times New Roman" panose="02020603050405020304" pitchFamily="18" charset="0"/>
                        </a:rPr>
                        <a:t>чел.</a:t>
                      </a:r>
                      <a:endParaRPr lang="ru-RU" sz="1800" dirty="0">
                        <a:solidFill>
                          <a:schemeClr val="tx1"/>
                        </a:solidFill>
                        <a:effectLst/>
                        <a:latin typeface="+mn-lt"/>
                        <a:ea typeface="Calibri"/>
                        <a:cs typeface="Times New Roman" panose="02020603050405020304" pitchFamily="18" charset="0"/>
                      </a:endParaRPr>
                    </a:p>
                  </a:txBody>
                  <a:tcPr marL="50992" marR="50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tabLst>
                          <a:tab pos="6553200" algn="l"/>
                        </a:tabLst>
                      </a:pPr>
                      <a:r>
                        <a:rPr lang="ru-RU" sz="1800" dirty="0">
                          <a:solidFill>
                            <a:schemeClr val="tx1"/>
                          </a:solidFill>
                          <a:effectLst/>
                          <a:latin typeface="+mn-lt"/>
                          <a:cs typeface="Times New Roman" panose="02020603050405020304" pitchFamily="18" charset="0"/>
                        </a:rPr>
                        <a:t>% от общего числа участников</a:t>
                      </a:r>
                      <a:endParaRPr lang="ru-RU" sz="1800" dirty="0">
                        <a:solidFill>
                          <a:schemeClr val="tx1"/>
                        </a:solidFill>
                        <a:effectLst/>
                        <a:latin typeface="+mn-lt"/>
                        <a:ea typeface="Calibri"/>
                        <a:cs typeface="Times New Roman" panose="02020603050405020304" pitchFamily="18" charset="0"/>
                      </a:endParaRPr>
                    </a:p>
                  </a:txBody>
                  <a:tcPr marL="50992" marR="50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r>
              <a:tr h="466366">
                <a:tc>
                  <a:txBody>
                    <a:bodyPr/>
                    <a:lstStyle/>
                    <a:p>
                      <a:pPr algn="ctr">
                        <a:spcAft>
                          <a:spcPts val="0"/>
                        </a:spcAft>
                      </a:pPr>
                      <a:r>
                        <a:rPr lang="ru-RU" sz="1800">
                          <a:solidFill>
                            <a:schemeClr val="tx1"/>
                          </a:solidFill>
                          <a:effectLst/>
                          <a:latin typeface="+mn-lt"/>
                          <a:cs typeface="Times New Roman" panose="02020603050405020304" pitchFamily="18" charset="0"/>
                        </a:rPr>
                        <a:t>ОГЭ</a:t>
                      </a:r>
                      <a:endParaRPr lang="ru-RU" sz="1800">
                        <a:solidFill>
                          <a:schemeClr val="tx1"/>
                        </a:solidFill>
                        <a:effectLst/>
                        <a:latin typeface="+mn-lt"/>
                        <a:ea typeface="Calibri"/>
                        <a:cs typeface="Times New Roman" panose="02020603050405020304" pitchFamily="18" charset="0"/>
                      </a:endParaRPr>
                    </a:p>
                  </a:txBody>
                  <a:tcPr marL="50992" marR="509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pPr>
                      <a:r>
                        <a:rPr lang="ru-RU" sz="1800">
                          <a:solidFill>
                            <a:schemeClr val="tx1"/>
                          </a:solidFill>
                          <a:effectLst/>
                          <a:latin typeface="+mn-lt"/>
                          <a:cs typeface="Times New Roman" panose="02020603050405020304" pitchFamily="18" charset="0"/>
                        </a:rPr>
                        <a:t>50</a:t>
                      </a:r>
                      <a:endParaRPr lang="ru-RU" sz="1800">
                        <a:solidFill>
                          <a:schemeClr val="tx1"/>
                        </a:solidFill>
                        <a:effectLst/>
                        <a:latin typeface="+mn-lt"/>
                        <a:ea typeface="Calibri"/>
                        <a:cs typeface="Times New Roman" panose="02020603050405020304" pitchFamily="18" charset="0"/>
                      </a:endParaRPr>
                    </a:p>
                  </a:txBody>
                  <a:tcPr marL="50992" marR="50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pPr>
                      <a:r>
                        <a:rPr lang="ru-RU" sz="1800">
                          <a:solidFill>
                            <a:schemeClr val="tx1"/>
                          </a:solidFill>
                          <a:effectLst/>
                          <a:latin typeface="+mn-lt"/>
                          <a:cs typeface="Times New Roman" panose="02020603050405020304" pitchFamily="18" charset="0"/>
                        </a:rPr>
                        <a:t>10</a:t>
                      </a:r>
                      <a:endParaRPr lang="ru-RU" sz="1800">
                        <a:solidFill>
                          <a:schemeClr val="tx1"/>
                        </a:solidFill>
                        <a:effectLst/>
                        <a:latin typeface="+mn-lt"/>
                        <a:ea typeface="Calibri"/>
                        <a:cs typeface="Times New Roman" panose="02020603050405020304" pitchFamily="18" charset="0"/>
                      </a:endParaRPr>
                    </a:p>
                  </a:txBody>
                  <a:tcPr marL="50992" marR="5099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tabLst>
                          <a:tab pos="6553200" algn="l"/>
                        </a:tabLst>
                      </a:pPr>
                      <a:r>
                        <a:rPr lang="ru-RU" sz="1800">
                          <a:solidFill>
                            <a:schemeClr val="tx1"/>
                          </a:solidFill>
                          <a:effectLst/>
                          <a:latin typeface="+mn-lt"/>
                          <a:cs typeface="Times New Roman" panose="02020603050405020304" pitchFamily="18" charset="0"/>
                        </a:rPr>
                        <a:t>49</a:t>
                      </a:r>
                      <a:endParaRPr lang="ru-RU" sz="1800">
                        <a:solidFill>
                          <a:schemeClr val="tx1"/>
                        </a:solidFill>
                        <a:effectLst/>
                        <a:latin typeface="+mn-lt"/>
                        <a:ea typeface="Calibri"/>
                        <a:cs typeface="Times New Roman" panose="02020603050405020304" pitchFamily="18" charset="0"/>
                      </a:endParaRPr>
                    </a:p>
                  </a:txBody>
                  <a:tcPr marL="50992" marR="50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tabLst>
                          <a:tab pos="6553200" algn="l"/>
                        </a:tabLst>
                      </a:pPr>
                      <a:r>
                        <a:rPr lang="ru-RU" sz="1800">
                          <a:solidFill>
                            <a:schemeClr val="tx1"/>
                          </a:solidFill>
                          <a:effectLst/>
                          <a:latin typeface="+mn-lt"/>
                          <a:cs typeface="Times New Roman" panose="02020603050405020304" pitchFamily="18" charset="0"/>
                        </a:rPr>
                        <a:t>9</a:t>
                      </a:r>
                      <a:endParaRPr lang="ru-RU" sz="1800">
                        <a:solidFill>
                          <a:schemeClr val="tx1"/>
                        </a:solidFill>
                        <a:effectLst/>
                        <a:latin typeface="+mn-lt"/>
                        <a:ea typeface="Calibri"/>
                        <a:cs typeface="Times New Roman" panose="02020603050405020304" pitchFamily="18" charset="0"/>
                      </a:endParaRPr>
                    </a:p>
                  </a:txBody>
                  <a:tcPr marL="50992" marR="50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58</a:t>
                      </a:r>
                      <a:endParaRPr lang="ru-RU" sz="1800" dirty="0">
                        <a:solidFill>
                          <a:schemeClr val="tx1"/>
                        </a:solidFill>
                        <a:effectLst/>
                        <a:latin typeface="+mn-lt"/>
                        <a:ea typeface="Calibri"/>
                        <a:cs typeface="Times New Roman" panose="02020603050405020304" pitchFamily="18" charset="0"/>
                      </a:endParaRPr>
                    </a:p>
                  </a:txBody>
                  <a:tcPr marL="50992" marR="5099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10</a:t>
                      </a:r>
                      <a:endParaRPr lang="ru-RU" sz="1800" dirty="0">
                        <a:solidFill>
                          <a:schemeClr val="tx1"/>
                        </a:solidFill>
                        <a:effectLst/>
                        <a:latin typeface="+mn-lt"/>
                        <a:ea typeface="Calibri"/>
                        <a:cs typeface="Times New Roman" panose="02020603050405020304" pitchFamily="18" charset="0"/>
                      </a:endParaRPr>
                    </a:p>
                  </a:txBody>
                  <a:tcPr marL="50992" marR="5099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r>
              <a:tr h="466366">
                <a:tc>
                  <a:txBody>
                    <a:bodyPr/>
                    <a:lstStyle/>
                    <a:p>
                      <a:pPr algn="ctr">
                        <a:spcAft>
                          <a:spcPts val="0"/>
                        </a:spcAft>
                      </a:pPr>
                      <a:r>
                        <a:rPr lang="ru-RU" sz="1800">
                          <a:solidFill>
                            <a:schemeClr val="tx1"/>
                          </a:solidFill>
                          <a:effectLst/>
                          <a:latin typeface="+mn-lt"/>
                          <a:cs typeface="Times New Roman" panose="02020603050405020304" pitchFamily="18" charset="0"/>
                        </a:rPr>
                        <a:t>ГВЭ-9</a:t>
                      </a:r>
                      <a:endParaRPr lang="ru-RU" sz="1800">
                        <a:solidFill>
                          <a:schemeClr val="tx1"/>
                        </a:solidFill>
                        <a:effectLst/>
                        <a:latin typeface="+mn-lt"/>
                        <a:ea typeface="Calibri"/>
                        <a:cs typeface="Times New Roman" panose="02020603050405020304" pitchFamily="18" charset="0"/>
                      </a:endParaRPr>
                    </a:p>
                  </a:txBody>
                  <a:tcPr marL="50992" marR="509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pPr>
                      <a:r>
                        <a:rPr lang="ru-RU" sz="1800">
                          <a:solidFill>
                            <a:schemeClr val="tx1"/>
                          </a:solidFill>
                          <a:effectLst/>
                          <a:latin typeface="+mn-lt"/>
                          <a:cs typeface="Times New Roman" panose="02020603050405020304" pitchFamily="18" charset="0"/>
                        </a:rPr>
                        <a:t>0</a:t>
                      </a:r>
                      <a:endParaRPr lang="ru-RU" sz="1800">
                        <a:solidFill>
                          <a:schemeClr val="tx1"/>
                        </a:solidFill>
                        <a:effectLst/>
                        <a:latin typeface="+mn-lt"/>
                        <a:ea typeface="Calibri"/>
                        <a:cs typeface="Times New Roman" panose="02020603050405020304" pitchFamily="18" charset="0"/>
                      </a:endParaRPr>
                    </a:p>
                  </a:txBody>
                  <a:tcPr marL="50992" marR="50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pPr>
                      <a:r>
                        <a:rPr lang="ru-RU" sz="1800">
                          <a:solidFill>
                            <a:schemeClr val="tx1"/>
                          </a:solidFill>
                          <a:effectLst/>
                          <a:latin typeface="+mn-lt"/>
                          <a:cs typeface="Times New Roman" panose="02020603050405020304" pitchFamily="18" charset="0"/>
                        </a:rPr>
                        <a:t>0</a:t>
                      </a:r>
                      <a:endParaRPr lang="ru-RU" sz="1800">
                        <a:solidFill>
                          <a:schemeClr val="tx1"/>
                        </a:solidFill>
                        <a:effectLst/>
                        <a:latin typeface="+mn-lt"/>
                        <a:ea typeface="Calibri"/>
                        <a:cs typeface="Times New Roman" panose="02020603050405020304" pitchFamily="18" charset="0"/>
                      </a:endParaRPr>
                    </a:p>
                  </a:txBody>
                  <a:tcPr marL="50992" marR="5099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tabLst>
                          <a:tab pos="6553200" algn="l"/>
                        </a:tabLst>
                      </a:pPr>
                      <a:r>
                        <a:rPr lang="ru-RU" sz="1800" dirty="0">
                          <a:solidFill>
                            <a:schemeClr val="tx1"/>
                          </a:solidFill>
                          <a:effectLst/>
                          <a:latin typeface="+mn-lt"/>
                          <a:cs typeface="Times New Roman" panose="02020603050405020304" pitchFamily="18" charset="0"/>
                        </a:rPr>
                        <a:t>0</a:t>
                      </a:r>
                      <a:endParaRPr lang="ru-RU" sz="1800" dirty="0">
                        <a:solidFill>
                          <a:schemeClr val="tx1"/>
                        </a:solidFill>
                        <a:effectLst/>
                        <a:latin typeface="+mn-lt"/>
                        <a:ea typeface="Calibri"/>
                        <a:cs typeface="Times New Roman" panose="02020603050405020304" pitchFamily="18" charset="0"/>
                      </a:endParaRPr>
                    </a:p>
                  </a:txBody>
                  <a:tcPr marL="50992" marR="50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tabLst>
                          <a:tab pos="6553200" algn="l"/>
                        </a:tabLst>
                      </a:pPr>
                      <a:r>
                        <a:rPr lang="ru-RU" sz="1800">
                          <a:solidFill>
                            <a:schemeClr val="tx1"/>
                          </a:solidFill>
                          <a:effectLst/>
                          <a:latin typeface="+mn-lt"/>
                          <a:cs typeface="Times New Roman" panose="02020603050405020304" pitchFamily="18" charset="0"/>
                        </a:rPr>
                        <a:t>0</a:t>
                      </a:r>
                      <a:endParaRPr lang="ru-RU" sz="1800">
                        <a:solidFill>
                          <a:schemeClr val="tx1"/>
                        </a:solidFill>
                        <a:effectLst/>
                        <a:latin typeface="+mn-lt"/>
                        <a:ea typeface="Calibri"/>
                        <a:cs typeface="Times New Roman" panose="02020603050405020304" pitchFamily="18" charset="0"/>
                      </a:endParaRPr>
                    </a:p>
                  </a:txBody>
                  <a:tcPr marL="50992" marR="50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0</a:t>
                      </a:r>
                      <a:endParaRPr lang="ru-RU" sz="1800" dirty="0">
                        <a:solidFill>
                          <a:schemeClr val="tx1"/>
                        </a:solidFill>
                        <a:effectLst/>
                        <a:latin typeface="+mn-lt"/>
                        <a:ea typeface="Calibri"/>
                        <a:cs typeface="Times New Roman" panose="02020603050405020304" pitchFamily="18" charset="0"/>
                      </a:endParaRPr>
                    </a:p>
                  </a:txBody>
                  <a:tcPr marL="50992" marR="5099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0</a:t>
                      </a:r>
                      <a:endParaRPr lang="ru-RU" sz="1800" dirty="0">
                        <a:solidFill>
                          <a:schemeClr val="tx1"/>
                        </a:solidFill>
                        <a:effectLst/>
                        <a:latin typeface="+mn-lt"/>
                        <a:ea typeface="Calibri"/>
                        <a:cs typeface="Times New Roman" panose="02020603050405020304" pitchFamily="18" charset="0"/>
                      </a:endParaRPr>
                    </a:p>
                  </a:txBody>
                  <a:tcPr marL="50992" marR="5099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extLst>
          </p:cNvPr>
          <p:cNvSpPr txBox="1"/>
          <p:nvPr/>
        </p:nvSpPr>
        <p:spPr>
          <a:xfrm>
            <a:off x="339725" y="247650"/>
            <a:ext cx="11536363" cy="954088"/>
          </a:xfrm>
          <a:prstGeom prst="rect">
            <a:avLst/>
          </a:prstGeom>
          <a:noFill/>
        </p:spPr>
        <p:txBody>
          <a:bodyPr>
            <a:spAutoFit/>
          </a:bodyPr>
          <a:lstStyle/>
          <a:p>
            <a:pPr algn="ctr" fontAlgn="auto">
              <a:spcBef>
                <a:spcPts val="0"/>
              </a:spcBef>
              <a:spcAft>
                <a:spcPts val="0"/>
              </a:spcAft>
              <a:defRPr/>
            </a:pPr>
            <a:r>
              <a:rPr lang="ru-RU" sz="2800" dirty="0">
                <a:solidFill>
                  <a:schemeClr val="tx2">
                    <a:lumMod val="90000"/>
                  </a:schemeClr>
                </a:solidFill>
                <a:cs typeface="Times New Roman" pitchFamily="18" charset="0"/>
              </a:rPr>
              <a:t>Материалы для подготовки к ОГЭ по физике 2025 года для учеников 9 классов с тренировочными вариантами заданий</a:t>
            </a:r>
            <a:endParaRPr lang="ru-RU" sz="2800" dirty="0">
              <a:solidFill>
                <a:schemeClr val="tx2">
                  <a:lumMod val="90000"/>
                </a:schemeClr>
              </a:solidFill>
              <a:cs typeface="Times New Roman" pitchFamily="18" charset="0"/>
            </a:endParaRPr>
          </a:p>
        </p:txBody>
      </p:sp>
      <p:sp>
        <p:nvSpPr>
          <p:cNvPr id="14" name="Прямоугольник 13"/>
          <p:cNvSpPr/>
          <p:nvPr/>
        </p:nvSpPr>
        <p:spPr>
          <a:xfrm>
            <a:off x="7021513" y="1263650"/>
            <a:ext cx="4616450" cy="522288"/>
          </a:xfrm>
          <a:prstGeom prst="rect">
            <a:avLst/>
          </a:prstGeom>
        </p:spPr>
        <p:txBody>
          <a:bodyPr wrap="none">
            <a:spAutoFit/>
          </a:bodyPr>
          <a:lstStyle/>
          <a:p>
            <a:pPr fontAlgn="auto">
              <a:spcBef>
                <a:spcPts val="0"/>
              </a:spcBef>
              <a:spcAft>
                <a:spcPts val="0"/>
              </a:spcAft>
              <a:defRPr/>
            </a:pPr>
            <a:r>
              <a:rPr lang="ru-RU" sz="2800" b="1" dirty="0">
                <a:solidFill>
                  <a:schemeClr val="tx2">
                    <a:lumMod val="90000"/>
                  </a:schemeClr>
                </a:solidFill>
                <a:latin typeface="+mn-lt"/>
                <a:cs typeface="Times New Roman" pitchFamily="18" charset="0"/>
              </a:rPr>
              <a:t>Сайт Решу ОГЭ/Сдам ГИА</a:t>
            </a:r>
            <a:endParaRPr lang="ru-RU" sz="2800" b="1" dirty="0">
              <a:solidFill>
                <a:schemeClr val="tx2">
                  <a:lumMod val="90000"/>
                </a:schemeClr>
              </a:solidFill>
              <a:latin typeface="+mn-lt"/>
              <a:cs typeface="Times New Roman" pitchFamily="18" charset="0"/>
            </a:endParaRPr>
          </a:p>
        </p:txBody>
      </p:sp>
      <p:pic>
        <p:nvPicPr>
          <p:cNvPr id="54276" name="Picture 17"/>
          <p:cNvPicPr>
            <a:picLocks noChangeAspect="1" noChangeArrowheads="1"/>
          </p:cNvPicPr>
          <p:nvPr/>
        </p:nvPicPr>
        <p:blipFill>
          <a:blip r:embed="rId2" cstate="print"/>
          <a:srcRect t="10556" r="775" b="4558"/>
          <a:stretch>
            <a:fillRect/>
          </a:stretch>
        </p:blipFill>
        <p:spPr bwMode="auto">
          <a:xfrm>
            <a:off x="296863" y="1449388"/>
            <a:ext cx="5384800" cy="3859212"/>
          </a:xfrm>
          <a:prstGeom prst="rect">
            <a:avLst/>
          </a:prstGeom>
          <a:noFill/>
          <a:ln w="9525">
            <a:noFill/>
            <a:miter lim="800000"/>
            <a:headEnd/>
            <a:tailEnd/>
          </a:ln>
        </p:spPr>
      </p:pic>
      <p:sp>
        <p:nvSpPr>
          <p:cNvPr id="54277" name="Rectangle 7"/>
          <p:cNvSpPr>
            <a:spLocks noChangeArrowheads="1"/>
          </p:cNvSpPr>
          <p:nvPr/>
        </p:nvSpPr>
        <p:spPr bwMode="auto">
          <a:xfrm>
            <a:off x="5937250" y="1784350"/>
            <a:ext cx="6076950" cy="4710113"/>
          </a:xfrm>
          <a:prstGeom prst="rect">
            <a:avLst/>
          </a:prstGeom>
          <a:noFill/>
          <a:ln w="9525">
            <a:noFill/>
            <a:miter lim="800000"/>
            <a:headEnd/>
            <a:tailEnd/>
          </a:ln>
        </p:spPr>
        <p:txBody>
          <a:bodyPr anchor="ctr">
            <a:spAutoFit/>
          </a:bodyPr>
          <a:lstStyle/>
          <a:p>
            <a:pPr>
              <a:buFontTx/>
              <a:buChar char="+"/>
            </a:pPr>
            <a:r>
              <a:rPr lang="ru-RU" sz="2000" b="1">
                <a:solidFill>
                  <a:srgbClr val="000000"/>
                </a:solidFill>
                <a:latin typeface="Times New Roman" pitchFamily="18" charset="0"/>
                <a:cs typeface="Times New Roman" pitchFamily="18" charset="0"/>
              </a:rPr>
              <a:t>   </a:t>
            </a:r>
            <a:r>
              <a:rPr lang="ru-RU" sz="2000" b="1">
                <a:latin typeface="Cambria" pitchFamily="18" charset="0"/>
                <a:cs typeface="Times New Roman" pitchFamily="18" charset="0"/>
              </a:rPr>
              <a:t>Удобная навигация по сайту;</a:t>
            </a:r>
          </a:p>
          <a:p>
            <a:pPr eaLnBrk="0" hangingPunct="0">
              <a:buFontTx/>
              <a:buChar char="+"/>
            </a:pPr>
            <a:r>
              <a:rPr lang="ru-RU" sz="2000" b="1">
                <a:solidFill>
                  <a:srgbClr val="000000"/>
                </a:solidFill>
                <a:latin typeface="Cambria" pitchFamily="18" charset="0"/>
                <a:cs typeface="Times New Roman" pitchFamily="18" charset="0"/>
              </a:rPr>
              <a:t>   </a:t>
            </a:r>
            <a:r>
              <a:rPr lang="ru-RU" sz="2000" b="1">
                <a:latin typeface="Cambria" pitchFamily="18" charset="0"/>
                <a:cs typeface="Times New Roman" pitchFamily="18" charset="0"/>
              </a:rPr>
              <a:t>Каждый месяц появляется 15 новых тренировочных вариантов, которые можно использовать как пробники;</a:t>
            </a:r>
          </a:p>
          <a:p>
            <a:pPr eaLnBrk="0" hangingPunct="0">
              <a:buFontTx/>
              <a:buChar char="+"/>
            </a:pPr>
            <a:r>
              <a:rPr lang="ru-RU" sz="2000" b="1">
                <a:solidFill>
                  <a:srgbClr val="000000"/>
                </a:solidFill>
                <a:latin typeface="Cambria" pitchFamily="18" charset="0"/>
                <a:cs typeface="Times New Roman" pitchFamily="18" charset="0"/>
              </a:rPr>
              <a:t>   </a:t>
            </a:r>
            <a:r>
              <a:rPr lang="ru-RU" sz="2000" b="1">
                <a:latin typeface="Cambria" pitchFamily="18" charset="0"/>
                <a:cs typeface="Times New Roman" pitchFamily="18" charset="0"/>
              </a:rPr>
              <a:t>Задания разделены по темам: можно сделать любую подборку по желанию;</a:t>
            </a:r>
          </a:p>
          <a:p>
            <a:pPr eaLnBrk="0" hangingPunct="0">
              <a:buFontTx/>
              <a:buChar char="+"/>
            </a:pPr>
            <a:r>
              <a:rPr lang="ru-RU" sz="2000" b="1">
                <a:latin typeface="Cambria" pitchFamily="18" charset="0"/>
                <a:cs typeface="Times New Roman" pitchFamily="18" charset="0"/>
              </a:rPr>
              <a:t> Преподаватель может создать и сохранить свой вариант, который будет найти по номеру в каталоге;</a:t>
            </a:r>
          </a:p>
          <a:p>
            <a:pPr eaLnBrk="0" hangingPunct="0">
              <a:buFontTx/>
              <a:buChar char="+"/>
            </a:pPr>
            <a:r>
              <a:rPr lang="ru-RU" sz="2000" b="1">
                <a:latin typeface="Cambria" pitchFamily="18" charset="0"/>
                <a:cs typeface="Times New Roman" pitchFamily="18" charset="0"/>
              </a:rPr>
              <a:t> Есть ответы и подробные пояснения к обеим частям экзамена. </a:t>
            </a:r>
          </a:p>
          <a:p>
            <a:pPr eaLnBrk="0" hangingPunct="0">
              <a:buFontTx/>
              <a:buChar char="–"/>
            </a:pPr>
            <a:r>
              <a:rPr lang="ru-RU" sz="2000" b="1">
                <a:solidFill>
                  <a:srgbClr val="000000"/>
                </a:solidFill>
                <a:latin typeface="Cambria" pitchFamily="18" charset="0"/>
                <a:cs typeface="Times New Roman" pitchFamily="18" charset="0"/>
              </a:rPr>
              <a:t>   </a:t>
            </a:r>
            <a:r>
              <a:rPr lang="ru-RU" sz="2000" b="1">
                <a:latin typeface="Cambria" pitchFamily="18" charset="0"/>
                <a:cs typeface="Times New Roman" pitchFamily="18" charset="0"/>
              </a:rPr>
              <a:t>Некоторые задания уже не встречаются на экзамене, потому что поменялся формат;</a:t>
            </a:r>
          </a:p>
          <a:p>
            <a:pPr eaLnBrk="0" hangingPunct="0">
              <a:buFontTx/>
              <a:buChar char="–"/>
            </a:pPr>
            <a:r>
              <a:rPr lang="ru-RU" sz="2000" b="1">
                <a:solidFill>
                  <a:srgbClr val="000000"/>
                </a:solidFill>
                <a:latin typeface="Cambria" pitchFamily="18" charset="0"/>
                <a:cs typeface="Times New Roman" pitchFamily="18" charset="0"/>
              </a:rPr>
              <a:t>   </a:t>
            </a:r>
            <a:r>
              <a:rPr lang="ru-RU" sz="2000" b="1">
                <a:latin typeface="Cambria" pitchFamily="18" charset="0"/>
                <a:cs typeface="Times New Roman" pitchFamily="18" charset="0"/>
              </a:rPr>
              <a:t>Перед экзаменами сайт иногда не выдерживает нагрузку и перестаёт работать.</a:t>
            </a:r>
            <a:endParaRPr lang="ru-RU" sz="2000" b="1">
              <a:solidFill>
                <a:srgbClr val="000000"/>
              </a:solidFill>
              <a:latin typeface="Cambria"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extLst>
          </p:cNvPr>
          <p:cNvSpPr txBox="1"/>
          <p:nvPr/>
        </p:nvSpPr>
        <p:spPr>
          <a:xfrm>
            <a:off x="339725" y="247650"/>
            <a:ext cx="11536363" cy="954088"/>
          </a:xfrm>
          <a:prstGeom prst="rect">
            <a:avLst/>
          </a:prstGeom>
          <a:noFill/>
        </p:spPr>
        <p:txBody>
          <a:bodyPr>
            <a:spAutoFit/>
          </a:bodyPr>
          <a:lstStyle/>
          <a:p>
            <a:pPr algn="ctr" fontAlgn="auto">
              <a:spcBef>
                <a:spcPts val="0"/>
              </a:spcBef>
              <a:spcAft>
                <a:spcPts val="0"/>
              </a:spcAft>
              <a:defRPr/>
            </a:pPr>
            <a:r>
              <a:rPr lang="ru-RU" sz="2800" dirty="0">
                <a:solidFill>
                  <a:schemeClr val="tx2">
                    <a:lumMod val="90000"/>
                  </a:schemeClr>
                </a:solidFill>
                <a:cs typeface="Times New Roman" pitchFamily="18" charset="0"/>
              </a:rPr>
              <a:t>Материалы для подготовки к ОГЭ по физике 2025 года для учеников 9 классов с тренировочными вариантами заданий</a:t>
            </a:r>
            <a:endParaRPr lang="ru-RU" sz="2800" dirty="0">
              <a:solidFill>
                <a:schemeClr val="tx2">
                  <a:lumMod val="90000"/>
                </a:schemeClr>
              </a:solidFill>
              <a:cs typeface="Times New Roman" pitchFamily="18" charset="0"/>
            </a:endParaRPr>
          </a:p>
        </p:txBody>
      </p:sp>
      <p:sp>
        <p:nvSpPr>
          <p:cNvPr id="14" name="Прямоугольник 13"/>
          <p:cNvSpPr/>
          <p:nvPr/>
        </p:nvSpPr>
        <p:spPr>
          <a:xfrm>
            <a:off x="339725" y="1587500"/>
            <a:ext cx="6410325" cy="1568450"/>
          </a:xfrm>
          <a:prstGeom prst="rect">
            <a:avLst/>
          </a:prstGeom>
        </p:spPr>
        <p:txBody>
          <a:bodyPr>
            <a:spAutoFit/>
          </a:bodyPr>
          <a:lstStyle/>
          <a:p>
            <a:pPr fontAlgn="auto">
              <a:spcBef>
                <a:spcPts val="0"/>
              </a:spcBef>
              <a:spcAft>
                <a:spcPts val="0"/>
              </a:spcAft>
              <a:defRPr/>
            </a:pPr>
            <a:r>
              <a:rPr lang="ru-RU" sz="2400" b="1" dirty="0">
                <a:solidFill>
                  <a:schemeClr val="tx2">
                    <a:lumMod val="90000"/>
                  </a:schemeClr>
                </a:solidFill>
                <a:latin typeface="+mn-lt"/>
                <a:cs typeface="Times New Roman" pitchFamily="18" charset="0"/>
              </a:rPr>
              <a:t>Сборник «ОГЭ 2025. Физика. </a:t>
            </a:r>
          </a:p>
          <a:p>
            <a:pPr fontAlgn="auto">
              <a:spcBef>
                <a:spcPts val="0"/>
              </a:spcBef>
              <a:spcAft>
                <a:spcPts val="0"/>
              </a:spcAft>
              <a:defRPr/>
            </a:pPr>
            <a:r>
              <a:rPr lang="ru-RU" sz="2400" b="1" dirty="0">
                <a:solidFill>
                  <a:schemeClr val="tx2">
                    <a:lumMod val="90000"/>
                  </a:schemeClr>
                </a:solidFill>
                <a:latin typeface="+mn-lt"/>
                <a:cs typeface="Times New Roman" pitchFamily="18" charset="0"/>
              </a:rPr>
              <a:t>Типовые экзаменационные варианты» под редакцией </a:t>
            </a:r>
          </a:p>
          <a:p>
            <a:pPr fontAlgn="auto">
              <a:spcBef>
                <a:spcPts val="0"/>
              </a:spcBef>
              <a:spcAft>
                <a:spcPts val="0"/>
              </a:spcAft>
              <a:defRPr/>
            </a:pPr>
            <a:r>
              <a:rPr lang="ru-RU" sz="2400" b="1" dirty="0">
                <a:solidFill>
                  <a:schemeClr val="tx2">
                    <a:lumMod val="90000"/>
                  </a:schemeClr>
                </a:solidFill>
                <a:latin typeface="+mn-lt"/>
                <a:cs typeface="Times New Roman" pitchFamily="18" charset="0"/>
              </a:rPr>
              <a:t>Е.Е. </a:t>
            </a:r>
            <a:r>
              <a:rPr lang="ru-RU" sz="2400" b="1" dirty="0" err="1">
                <a:solidFill>
                  <a:schemeClr val="tx2">
                    <a:lumMod val="90000"/>
                  </a:schemeClr>
                </a:solidFill>
                <a:latin typeface="+mn-lt"/>
                <a:cs typeface="Times New Roman" pitchFamily="18" charset="0"/>
              </a:rPr>
              <a:t>Камзеевой</a:t>
            </a:r>
            <a:endParaRPr lang="ru-RU" sz="2400" b="1" dirty="0">
              <a:solidFill>
                <a:schemeClr val="tx2">
                  <a:lumMod val="90000"/>
                </a:schemeClr>
              </a:solidFill>
              <a:latin typeface="+mn-lt"/>
              <a:cs typeface="Times New Roman" pitchFamily="18" charset="0"/>
            </a:endParaRPr>
          </a:p>
        </p:txBody>
      </p:sp>
      <p:sp>
        <p:nvSpPr>
          <p:cNvPr id="56324" name="Rectangle 7"/>
          <p:cNvSpPr>
            <a:spLocks noChangeArrowheads="1"/>
          </p:cNvSpPr>
          <p:nvPr/>
        </p:nvSpPr>
        <p:spPr bwMode="auto">
          <a:xfrm>
            <a:off x="198438" y="3154363"/>
            <a:ext cx="5576887" cy="3170237"/>
          </a:xfrm>
          <a:prstGeom prst="rect">
            <a:avLst/>
          </a:prstGeom>
          <a:noFill/>
          <a:ln w="9525">
            <a:noFill/>
            <a:miter lim="800000"/>
            <a:headEnd/>
            <a:tailEnd/>
          </a:ln>
        </p:spPr>
        <p:txBody>
          <a:bodyPr anchor="ctr">
            <a:spAutoFit/>
          </a:bodyPr>
          <a:lstStyle/>
          <a:p>
            <a:pPr>
              <a:buFontTx/>
              <a:buChar char="+"/>
            </a:pPr>
            <a:r>
              <a:rPr lang="ru-RU" sz="2000" b="1">
                <a:solidFill>
                  <a:srgbClr val="000000"/>
                </a:solidFill>
                <a:latin typeface="Times New Roman" pitchFamily="18" charset="0"/>
                <a:cs typeface="Times New Roman" pitchFamily="18" charset="0"/>
              </a:rPr>
              <a:t>   </a:t>
            </a:r>
            <a:r>
              <a:rPr lang="ru-RU" sz="2000" b="1">
                <a:latin typeface="Cambria" pitchFamily="18" charset="0"/>
                <a:cs typeface="Times New Roman" pitchFamily="18" charset="0"/>
              </a:rPr>
              <a:t>Актуальные задания; </a:t>
            </a:r>
          </a:p>
          <a:p>
            <a:pPr eaLnBrk="0" hangingPunct="0">
              <a:buFontTx/>
              <a:buChar char="+"/>
            </a:pPr>
            <a:r>
              <a:rPr lang="ru-RU" sz="2000" b="1">
                <a:solidFill>
                  <a:srgbClr val="000000"/>
                </a:solidFill>
                <a:latin typeface="Cambria" pitchFamily="18" charset="0"/>
                <a:cs typeface="Times New Roman" pitchFamily="18" charset="0"/>
              </a:rPr>
              <a:t>   </a:t>
            </a:r>
            <a:r>
              <a:rPr lang="ru-RU" sz="2000" b="1">
                <a:latin typeface="Cambria" pitchFamily="18" charset="0"/>
                <a:cs typeface="Times New Roman" pitchFamily="18" charset="0"/>
              </a:rPr>
              <a:t>Ответы на все задачи в конце книги;</a:t>
            </a:r>
          </a:p>
          <a:p>
            <a:pPr eaLnBrk="0" hangingPunct="0">
              <a:buFontTx/>
              <a:buChar char="+"/>
            </a:pPr>
            <a:r>
              <a:rPr lang="ru-RU" sz="2000" b="1">
                <a:solidFill>
                  <a:srgbClr val="000000"/>
                </a:solidFill>
                <a:latin typeface="Cambria" pitchFamily="18" charset="0"/>
                <a:cs typeface="Times New Roman" pitchFamily="18" charset="0"/>
              </a:rPr>
              <a:t>   </a:t>
            </a:r>
            <a:r>
              <a:rPr lang="ru-RU" sz="2000" b="1">
                <a:latin typeface="Cambria" pitchFamily="18" charset="0"/>
                <a:cs typeface="Times New Roman" pitchFamily="18" charset="0"/>
              </a:rPr>
              <a:t>Удобно записывать решения около заданий; </a:t>
            </a:r>
          </a:p>
          <a:p>
            <a:pPr eaLnBrk="0" hangingPunct="0">
              <a:buFontTx/>
              <a:buChar char="+"/>
            </a:pPr>
            <a:r>
              <a:rPr lang="ru-RU" sz="2000" b="1">
                <a:latin typeface="Cambria" pitchFamily="18" charset="0"/>
                <a:cs typeface="Times New Roman" pitchFamily="18" charset="0"/>
              </a:rPr>
              <a:t> От 10 до 30 вариантов ОГЭ в одном сборнике;</a:t>
            </a:r>
          </a:p>
          <a:p>
            <a:pPr eaLnBrk="0" hangingPunct="0">
              <a:buFontTx/>
              <a:buChar char="+"/>
            </a:pPr>
            <a:r>
              <a:rPr lang="ru-RU" sz="2000" b="1">
                <a:latin typeface="Cambria" pitchFamily="18" charset="0"/>
                <a:cs typeface="Times New Roman" pitchFamily="18" charset="0"/>
              </a:rPr>
              <a:t> Можно купить в книжных магазинах или заказать на маркетплейсах.</a:t>
            </a:r>
          </a:p>
          <a:p>
            <a:pPr eaLnBrk="0" hangingPunct="0">
              <a:buFontTx/>
              <a:buChar char="–"/>
            </a:pPr>
            <a:r>
              <a:rPr lang="ru-RU" sz="2000" b="1">
                <a:solidFill>
                  <a:srgbClr val="000000"/>
                </a:solidFill>
                <a:latin typeface="Cambria" pitchFamily="18" charset="0"/>
                <a:cs typeface="Times New Roman" pitchFamily="18" charset="0"/>
              </a:rPr>
              <a:t>   </a:t>
            </a:r>
            <a:r>
              <a:rPr lang="ru-RU" sz="2000" b="1">
                <a:latin typeface="Cambria" pitchFamily="18" charset="0"/>
                <a:cs typeface="Times New Roman" pitchFamily="18" charset="0"/>
              </a:rPr>
              <a:t>Не всем удобно носить с собой сборник формата А4.</a:t>
            </a:r>
          </a:p>
        </p:txBody>
      </p:sp>
      <p:sp>
        <p:nvSpPr>
          <p:cNvPr id="2" name="Прямоугольник 1"/>
          <p:cNvSpPr/>
          <p:nvPr/>
        </p:nvSpPr>
        <p:spPr>
          <a:xfrm>
            <a:off x="6750050" y="1436688"/>
            <a:ext cx="5126038" cy="1200150"/>
          </a:xfrm>
          <a:prstGeom prst="rect">
            <a:avLst/>
          </a:prstGeom>
        </p:spPr>
        <p:txBody>
          <a:bodyPr>
            <a:spAutoFit/>
          </a:bodyPr>
          <a:lstStyle/>
          <a:p>
            <a:pPr fontAlgn="auto">
              <a:spcBef>
                <a:spcPts val="0"/>
              </a:spcBef>
              <a:spcAft>
                <a:spcPts val="0"/>
              </a:spcAft>
              <a:defRPr/>
            </a:pPr>
            <a:r>
              <a:rPr lang="ru-RU" sz="2400" b="1" dirty="0">
                <a:solidFill>
                  <a:schemeClr val="tx2">
                    <a:lumMod val="90000"/>
                  </a:schemeClr>
                </a:solidFill>
                <a:latin typeface="+mn-lt"/>
                <a:cs typeface="Times New Roman" pitchFamily="18" charset="0"/>
              </a:rPr>
              <a:t>Сборник Н.К. </a:t>
            </a:r>
            <a:r>
              <a:rPr lang="ru-RU" sz="2400" b="1" dirty="0" err="1">
                <a:solidFill>
                  <a:schemeClr val="tx2">
                    <a:lumMod val="90000"/>
                  </a:schemeClr>
                </a:solidFill>
                <a:latin typeface="+mn-lt"/>
                <a:cs typeface="Times New Roman" pitchFamily="18" charset="0"/>
              </a:rPr>
              <a:t>Ханнанова</a:t>
            </a:r>
            <a:r>
              <a:rPr lang="ru-RU" sz="2400" b="1" dirty="0">
                <a:solidFill>
                  <a:schemeClr val="tx2">
                    <a:lumMod val="90000"/>
                  </a:schemeClr>
                </a:solidFill>
                <a:latin typeface="+mn-lt"/>
                <a:cs typeface="Times New Roman" pitchFamily="18" charset="0"/>
              </a:rPr>
              <a:t> «Физика. 850 заданий с ответами. ОГЭ </a:t>
            </a:r>
            <a:r>
              <a:rPr lang="ru-RU" sz="2400" b="1" dirty="0">
                <a:solidFill>
                  <a:schemeClr val="tx2">
                    <a:lumMod val="90000"/>
                  </a:schemeClr>
                </a:solidFill>
                <a:latin typeface="+mn-lt"/>
                <a:cs typeface="Times New Roman" pitchFamily="18" charset="0"/>
              </a:rPr>
              <a:t>2025»</a:t>
            </a:r>
            <a:endParaRPr lang="ru-RU" sz="2400" dirty="0">
              <a:solidFill>
                <a:schemeClr val="tx2">
                  <a:lumMod val="90000"/>
                </a:schemeClr>
              </a:solidFill>
              <a:latin typeface="+mn-lt"/>
              <a:cs typeface="+mn-cs"/>
            </a:endParaRPr>
          </a:p>
        </p:txBody>
      </p:sp>
      <p:sp>
        <p:nvSpPr>
          <p:cNvPr id="56326" name="Rectangle 7"/>
          <p:cNvSpPr>
            <a:spLocks noChangeArrowheads="1"/>
          </p:cNvSpPr>
          <p:nvPr/>
        </p:nvSpPr>
        <p:spPr bwMode="auto">
          <a:xfrm>
            <a:off x="6107113" y="3065463"/>
            <a:ext cx="5578475" cy="2246312"/>
          </a:xfrm>
          <a:prstGeom prst="rect">
            <a:avLst/>
          </a:prstGeom>
          <a:noFill/>
          <a:ln w="9525">
            <a:noFill/>
            <a:miter lim="800000"/>
            <a:headEnd/>
            <a:tailEnd/>
          </a:ln>
        </p:spPr>
        <p:txBody>
          <a:bodyPr anchor="ctr">
            <a:spAutoFit/>
          </a:bodyPr>
          <a:lstStyle/>
          <a:p>
            <a:pPr>
              <a:buFontTx/>
              <a:buChar char="+"/>
            </a:pPr>
            <a:r>
              <a:rPr lang="ru-RU" sz="2000" b="1">
                <a:solidFill>
                  <a:srgbClr val="000000"/>
                </a:solidFill>
                <a:latin typeface="Cambria" pitchFamily="18" charset="0"/>
                <a:cs typeface="Times New Roman" pitchFamily="18" charset="0"/>
              </a:rPr>
              <a:t>   </a:t>
            </a:r>
            <a:r>
              <a:rPr lang="ru-RU" sz="2000" b="1">
                <a:latin typeface="Cambria" pitchFamily="18" charset="0"/>
                <a:cs typeface="Times New Roman" pitchFamily="18" charset="0"/>
              </a:rPr>
              <a:t>Большой сборник, задания охватывают все темы экзамена;</a:t>
            </a:r>
          </a:p>
          <a:p>
            <a:pPr eaLnBrk="0" hangingPunct="0">
              <a:buFontTx/>
              <a:buChar char="+"/>
            </a:pPr>
            <a:r>
              <a:rPr lang="ru-RU" sz="2000" b="1">
                <a:solidFill>
                  <a:srgbClr val="000000"/>
                </a:solidFill>
                <a:latin typeface="Cambria" pitchFamily="18" charset="0"/>
                <a:cs typeface="Times New Roman" pitchFamily="18" charset="0"/>
              </a:rPr>
              <a:t>   </a:t>
            </a:r>
            <a:r>
              <a:rPr lang="ru-RU" sz="2000" b="1">
                <a:latin typeface="Cambria" pitchFamily="18" charset="0"/>
                <a:cs typeface="Times New Roman" pitchFamily="18" charset="0"/>
              </a:rPr>
              <a:t>Недорогая книга;</a:t>
            </a:r>
          </a:p>
          <a:p>
            <a:pPr eaLnBrk="0" hangingPunct="0">
              <a:buFontTx/>
              <a:buChar char="+"/>
            </a:pPr>
            <a:r>
              <a:rPr lang="ru-RU" sz="2000" b="1">
                <a:solidFill>
                  <a:srgbClr val="000000"/>
                </a:solidFill>
                <a:latin typeface="Cambria" pitchFamily="18" charset="0"/>
                <a:cs typeface="Times New Roman" pitchFamily="18" charset="0"/>
              </a:rPr>
              <a:t>   </a:t>
            </a:r>
            <a:r>
              <a:rPr lang="ru-RU" sz="2000" b="1">
                <a:latin typeface="Cambria" pitchFamily="18" charset="0"/>
                <a:cs typeface="Times New Roman" pitchFamily="18" charset="0"/>
              </a:rPr>
              <a:t>В конце сборника есть ответы ко всем заданиям; </a:t>
            </a:r>
          </a:p>
          <a:p>
            <a:pPr eaLnBrk="0" hangingPunct="0">
              <a:buFontTx/>
              <a:buChar char="+"/>
            </a:pPr>
            <a:r>
              <a:rPr lang="ru-RU" sz="2000" b="1">
                <a:latin typeface="Cambria" pitchFamily="18" charset="0"/>
                <a:cs typeface="Times New Roman" pitchFamily="18" charset="0"/>
              </a:rPr>
              <a:t>  Формат А5.</a:t>
            </a:r>
          </a:p>
          <a:p>
            <a:pPr eaLnBrk="0" hangingPunct="0">
              <a:buFontTx/>
              <a:buChar char="–"/>
            </a:pPr>
            <a:r>
              <a:rPr lang="ru-RU" sz="2000" b="1">
                <a:solidFill>
                  <a:srgbClr val="000000"/>
                </a:solidFill>
                <a:latin typeface="Cambria" pitchFamily="18" charset="0"/>
                <a:cs typeface="Times New Roman" pitchFamily="18" charset="0"/>
              </a:rPr>
              <a:t>   </a:t>
            </a:r>
            <a:r>
              <a:rPr lang="ru-RU" sz="2000" b="1">
                <a:latin typeface="Cambria" pitchFamily="18" charset="0"/>
                <a:cs typeface="Times New Roman" pitchFamily="18" charset="0"/>
              </a:rPr>
              <a:t>Среднее качество печати.</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3" descr="ОГЭ. Физика. Алгоритмы выполнения типовых заданий"/>
          <p:cNvPicPr>
            <a:picLocks noChangeAspect="1" noChangeArrowheads="1"/>
          </p:cNvPicPr>
          <p:nvPr/>
        </p:nvPicPr>
        <p:blipFill>
          <a:blip r:embed="rId2" cstate="print"/>
          <a:srcRect/>
          <a:stretch>
            <a:fillRect/>
          </a:stretch>
        </p:blipFill>
        <p:spPr bwMode="auto">
          <a:xfrm>
            <a:off x="841375" y="550863"/>
            <a:ext cx="3952875" cy="5734050"/>
          </a:xfrm>
          <a:prstGeom prst="rect">
            <a:avLst/>
          </a:prstGeom>
          <a:noFill/>
          <a:ln w="9525">
            <a:noFill/>
            <a:miter lim="800000"/>
            <a:headEnd/>
            <a:tailEnd/>
          </a:ln>
        </p:spPr>
      </p:pic>
      <p:sp>
        <p:nvSpPr>
          <p:cNvPr id="4" name="Прямоугольник 3"/>
          <p:cNvSpPr/>
          <p:nvPr/>
        </p:nvSpPr>
        <p:spPr>
          <a:xfrm>
            <a:off x="5910263" y="517525"/>
            <a:ext cx="6096000" cy="830263"/>
          </a:xfrm>
          <a:prstGeom prst="rect">
            <a:avLst/>
          </a:prstGeom>
        </p:spPr>
        <p:txBody>
          <a:bodyPr>
            <a:spAutoFit/>
          </a:bodyPr>
          <a:lstStyle/>
          <a:p>
            <a:pPr eaLnBrk="0" hangingPunct="0">
              <a:defRPr/>
            </a:pPr>
            <a:r>
              <a:rPr lang="ru-RU" altLang="ru-RU" sz="2400" b="1" dirty="0">
                <a:solidFill>
                  <a:schemeClr val="tx2">
                    <a:lumMod val="90000"/>
                  </a:schemeClr>
                </a:solidFill>
                <a:latin typeface="+mn-lt"/>
                <a:cs typeface="Times New Roman" pitchFamily="18" charset="0"/>
              </a:rPr>
              <a:t>С. В. Вахнина «ОГЭ. Физика. Алгоритмы выполнения типовых заданий»</a:t>
            </a:r>
            <a:endParaRPr lang="ru-RU" altLang="ru-RU" sz="2400" b="1" dirty="0">
              <a:solidFill>
                <a:schemeClr val="tx2">
                  <a:lumMod val="90000"/>
                </a:schemeClr>
              </a:solidFill>
              <a:latin typeface="+mn-lt"/>
              <a:cs typeface="Times New Roman" pitchFamily="18" charset="0"/>
            </a:endParaRPr>
          </a:p>
        </p:txBody>
      </p:sp>
      <p:sp>
        <p:nvSpPr>
          <p:cNvPr id="57348" name="Прямоугольник 2"/>
          <p:cNvSpPr>
            <a:spLocks noChangeArrowheads="1"/>
          </p:cNvSpPr>
          <p:nvPr/>
        </p:nvSpPr>
        <p:spPr bwMode="auto">
          <a:xfrm>
            <a:off x="5383213" y="1847850"/>
            <a:ext cx="6096000" cy="4092575"/>
          </a:xfrm>
          <a:prstGeom prst="rect">
            <a:avLst/>
          </a:prstGeom>
          <a:noFill/>
          <a:ln w="9525">
            <a:noFill/>
            <a:miter lim="800000"/>
            <a:headEnd/>
            <a:tailEnd/>
          </a:ln>
        </p:spPr>
        <p:txBody>
          <a:bodyPr>
            <a:spAutoFit/>
          </a:bodyPr>
          <a:lstStyle/>
          <a:p>
            <a:pPr algn="just" eaLnBrk="0" hangingPunct="0"/>
            <a:r>
              <a:rPr lang="ru-RU" altLang="ru-RU" sz="2000" b="1" i="1">
                <a:latin typeface="Cambria" pitchFamily="18" charset="0"/>
                <a:cs typeface="Times New Roman" pitchFamily="18" charset="0"/>
              </a:rPr>
              <a:t>В пособии представлены алгоритмы выполнения типовых заданий ОГЭ по физике. К каждому заданию приводятся все необходимые материалы: теоретические сведения, анализ типичных ошибок при выполнении, комментарии и подробные пояснения к правильным ответам. 	Книга поможет выработать навыки выполнения заданий разных типов, систематизировать знания и самостоятельно готовиться к ОГЭ.</a:t>
            </a:r>
          </a:p>
          <a:p>
            <a:pPr algn="just" eaLnBrk="0" hangingPunct="0"/>
            <a:r>
              <a:rPr lang="ru-RU" altLang="ru-RU" sz="2000" b="1" i="1">
                <a:latin typeface="Cambria" pitchFamily="18" charset="0"/>
                <a:cs typeface="Times New Roman" pitchFamily="18" charset="0"/>
              </a:rPr>
              <a:t>	Пособие адресовано учащимся 9-х классов для подготовки к ОГЭ по физике и учителям для организации учебного процесса.</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53536"/>
            <a:ext cx="10972800" cy="1143000"/>
          </a:xfrm>
        </p:spPr>
        <p:txBody>
          <a:bodyPr>
            <a:noAutofit/>
          </a:bodyPr>
          <a:lstStyle/>
          <a:p>
            <a:pPr marL="54864" algn="ctr" fontAlgn="auto">
              <a:spcAft>
                <a:spcPts val="0"/>
              </a:spcAft>
              <a:defRPr/>
            </a:pPr>
            <a:r>
              <a:rPr lang="ru-RU" sz="2800" dirty="0">
                <a:solidFill>
                  <a:schemeClr val="tx2">
                    <a:tint val="100000"/>
                    <a:shade val="90000"/>
                    <a:satMod val="250000"/>
                    <a:alpha val="100000"/>
                  </a:schemeClr>
                </a:solidFill>
                <a:effectLst/>
              </a:rPr>
              <a:t>Количество участников ОГЭ по учебному предмету по категориям</a:t>
            </a:r>
            <a:endParaRPr lang="ru-RU" sz="2800" dirty="0">
              <a:solidFill>
                <a:schemeClr val="tx2">
                  <a:tint val="100000"/>
                  <a:shade val="90000"/>
                  <a:satMod val="250000"/>
                  <a:alpha val="100000"/>
                </a:schemeClr>
              </a:solidFill>
            </a:endParaRPr>
          </a:p>
        </p:txBody>
      </p:sp>
      <p:graphicFrame>
        <p:nvGraphicFramePr>
          <p:cNvPr id="4" name="Объект 3"/>
          <p:cNvGraphicFramePr>
            <a:graphicFrameLocks noGrp="1"/>
          </p:cNvGraphicFramePr>
          <p:nvPr>
            <p:ph idx="1"/>
          </p:nvPr>
        </p:nvGraphicFramePr>
        <p:xfrm>
          <a:off x="908050" y="1517650"/>
          <a:ext cx="10626573" cy="3369102"/>
        </p:xfrm>
        <a:graphic>
          <a:graphicData uri="http://schemas.openxmlformats.org/drawingml/2006/table">
            <a:tbl>
              <a:tblPr firstRow="1" firstCol="1" bandRow="1" bandCol="1">
                <a:tableStyleId>{5C22544A-7EE6-4342-B048-85BDC9FD1C3A}</a:tableStyleId>
              </a:tblPr>
              <a:tblGrid>
                <a:gridCol w="955829"/>
                <a:gridCol w="2870728"/>
                <a:gridCol w="1133336"/>
                <a:gridCol w="1133336"/>
                <a:gridCol w="1133336"/>
                <a:gridCol w="1133336"/>
                <a:gridCol w="1133336"/>
                <a:gridCol w="1133336"/>
              </a:tblGrid>
              <a:tr h="1284270">
                <a:tc rowSpan="2">
                  <a:txBody>
                    <a:bodyPr/>
                    <a:lstStyle/>
                    <a:p>
                      <a:pPr algn="ctr">
                        <a:spcAft>
                          <a:spcPts val="0"/>
                        </a:spcAft>
                        <a:tabLst>
                          <a:tab pos="6553200" algn="l"/>
                        </a:tabLst>
                      </a:pPr>
                      <a:r>
                        <a:rPr lang="ru-RU" sz="1800" dirty="0">
                          <a:effectLst/>
                          <a:latin typeface="+mn-lt"/>
                          <a:cs typeface="Times New Roman" panose="02020603050405020304" pitchFamily="18" charset="0"/>
                        </a:rPr>
                        <a:t>№ п/п</a:t>
                      </a:r>
                      <a:endParaRPr lang="ru-RU" sz="1800" dirty="0">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rowSpan="2">
                  <a:txBody>
                    <a:bodyPr/>
                    <a:lstStyle/>
                    <a:p>
                      <a:pPr algn="ctr">
                        <a:spcAft>
                          <a:spcPts val="0"/>
                        </a:spcAft>
                        <a:tabLst>
                          <a:tab pos="6553200" algn="l"/>
                        </a:tabLst>
                      </a:pPr>
                      <a:r>
                        <a:rPr lang="ru-RU" sz="1800" dirty="0">
                          <a:effectLst/>
                          <a:latin typeface="+mn-lt"/>
                          <a:cs typeface="Times New Roman" panose="02020603050405020304" pitchFamily="18" charset="0"/>
                        </a:rPr>
                        <a:t>Участники ОГЭ</a:t>
                      </a:r>
                      <a:endParaRPr lang="ru-RU" sz="1800" dirty="0">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gridSpan="2">
                  <a:txBody>
                    <a:bodyPr/>
                    <a:lstStyle/>
                    <a:p>
                      <a:pPr algn="ctr">
                        <a:spcAft>
                          <a:spcPts val="0"/>
                        </a:spcAft>
                        <a:tabLst>
                          <a:tab pos="6553200" algn="l"/>
                        </a:tabLst>
                      </a:pPr>
                      <a:r>
                        <a:rPr lang="ru-RU" sz="1800" dirty="0">
                          <a:effectLst/>
                          <a:latin typeface="+mn-lt"/>
                          <a:cs typeface="Times New Roman" panose="02020603050405020304" pitchFamily="18" charset="0"/>
                        </a:rPr>
                        <a:t>2022 г.</a:t>
                      </a:r>
                      <a:endParaRPr lang="ru-RU" sz="1800" dirty="0">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hMerge="1">
                  <a:txBody>
                    <a:bodyPr/>
                    <a:lstStyle/>
                    <a:p>
                      <a:endParaRPr lang="ru-RU"/>
                    </a:p>
                  </a:txBody>
                  <a:tcPr/>
                </a:tc>
                <a:tc gridSpan="2">
                  <a:txBody>
                    <a:bodyPr/>
                    <a:lstStyle/>
                    <a:p>
                      <a:pPr algn="ctr">
                        <a:spcAft>
                          <a:spcPts val="0"/>
                        </a:spcAft>
                        <a:tabLst>
                          <a:tab pos="6553200" algn="l"/>
                        </a:tabLst>
                      </a:pPr>
                      <a:r>
                        <a:rPr lang="ru-RU" sz="1800" dirty="0">
                          <a:effectLst/>
                          <a:latin typeface="+mn-lt"/>
                          <a:cs typeface="Times New Roman" panose="02020603050405020304" pitchFamily="18" charset="0"/>
                        </a:rPr>
                        <a:t>2023 г.</a:t>
                      </a:r>
                      <a:endParaRPr lang="ru-RU" sz="1800" dirty="0">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hMerge="1">
                  <a:txBody>
                    <a:bodyPr/>
                    <a:lstStyle/>
                    <a:p>
                      <a:endParaRPr lang="ru-RU"/>
                    </a:p>
                  </a:txBody>
                  <a:tcPr/>
                </a:tc>
                <a:tc gridSpan="2">
                  <a:txBody>
                    <a:bodyPr/>
                    <a:lstStyle/>
                    <a:p>
                      <a:pPr algn="ctr">
                        <a:spcAft>
                          <a:spcPts val="0"/>
                        </a:spcAft>
                        <a:tabLst>
                          <a:tab pos="6553200" algn="l"/>
                        </a:tabLst>
                      </a:pPr>
                      <a:r>
                        <a:rPr lang="ru-RU" sz="1800" dirty="0">
                          <a:effectLst/>
                          <a:latin typeface="+mn-lt"/>
                          <a:cs typeface="Times New Roman" panose="02020603050405020304" pitchFamily="18" charset="0"/>
                        </a:rPr>
                        <a:t>2024 г.</a:t>
                      </a:r>
                      <a:endParaRPr lang="ru-RU" sz="1800" dirty="0">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hMerge="1">
                  <a:txBody>
                    <a:bodyPr/>
                    <a:lstStyle/>
                    <a:p>
                      <a:endParaRPr lang="ru-RU"/>
                    </a:p>
                  </a:txBody>
                  <a:tcPr/>
                </a:tc>
              </a:tr>
              <a:tr h="0">
                <a:tc vMerge="1">
                  <a:txBody>
                    <a:bodyPr/>
                    <a:lstStyle/>
                    <a:p>
                      <a:endParaRPr lang="ru-RU"/>
                    </a:p>
                  </a:txBody>
                  <a:tcPr/>
                </a:tc>
                <a:tc vMerge="1">
                  <a:txBody>
                    <a:bodyPr/>
                    <a:lstStyle/>
                    <a:p>
                      <a:endParaRPr lang="ru-RU"/>
                    </a:p>
                  </a:txBody>
                  <a:tcPr/>
                </a:tc>
                <a:tc>
                  <a:txBody>
                    <a:bodyPr/>
                    <a:lstStyle/>
                    <a:p>
                      <a:pPr algn="ctr">
                        <a:spcAft>
                          <a:spcPts val="0"/>
                        </a:spcAft>
                        <a:tabLst>
                          <a:tab pos="6553200" algn="l"/>
                        </a:tabLst>
                      </a:pPr>
                      <a:r>
                        <a:rPr lang="ru-RU" sz="1800" dirty="0">
                          <a:solidFill>
                            <a:schemeClr val="tx1"/>
                          </a:solidFill>
                          <a:effectLst/>
                          <a:latin typeface="+mn-lt"/>
                          <a:cs typeface="Times New Roman" panose="02020603050405020304" pitchFamily="18" charset="0"/>
                        </a:rPr>
                        <a:t>чел.</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tabLst>
                          <a:tab pos="6553200" algn="l"/>
                        </a:tabLs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tabLst>
                          <a:tab pos="6553200" algn="l"/>
                        </a:tabLst>
                      </a:pPr>
                      <a:r>
                        <a:rPr lang="ru-RU" sz="1800" dirty="0">
                          <a:solidFill>
                            <a:schemeClr val="tx1"/>
                          </a:solidFill>
                          <a:effectLst/>
                          <a:latin typeface="+mn-lt"/>
                          <a:cs typeface="Times New Roman" panose="02020603050405020304" pitchFamily="18" charset="0"/>
                        </a:rPr>
                        <a:t>чел.</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tabLst>
                          <a:tab pos="6553200" algn="l"/>
                        </a:tabLs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tabLst>
                          <a:tab pos="6553200" algn="l"/>
                        </a:tabLst>
                      </a:pPr>
                      <a:r>
                        <a:rPr lang="ru-RU" sz="1800" dirty="0">
                          <a:solidFill>
                            <a:schemeClr val="tx1"/>
                          </a:solidFill>
                          <a:effectLst/>
                          <a:latin typeface="+mn-lt"/>
                          <a:cs typeface="Times New Roman" panose="02020603050405020304" pitchFamily="18" charset="0"/>
                        </a:rPr>
                        <a:t>чел.</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tabLst>
                          <a:tab pos="6553200" algn="l"/>
                        </a:tabLs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r>
              <a:tr h="0">
                <a:tc>
                  <a:txBody>
                    <a:bodyPr/>
                    <a:lstStyle/>
                    <a:p>
                      <a:pPr marL="342900" lvl="0" indent="-342900">
                        <a:lnSpc>
                          <a:spcPct val="115000"/>
                        </a:lnSpc>
                        <a:spcAft>
                          <a:spcPts val="0"/>
                        </a:spcAft>
                        <a:buFont typeface="+mj-lt"/>
                        <a:buAutoNum type="arabicPeriod"/>
                        <a:tabLst>
                          <a:tab pos="6553200" algn="l"/>
                        </a:tabLst>
                      </a:pPr>
                      <a:r>
                        <a:rPr lang="ru-RU" sz="1800" dirty="0">
                          <a:effectLst/>
                          <a:latin typeface="+mn-lt"/>
                          <a:cs typeface="Times New Roman" panose="02020603050405020304" pitchFamily="18" charset="0"/>
                        </a:rPr>
                        <a:t> </a:t>
                      </a:r>
                      <a:endParaRPr lang="ru-RU" sz="1800" dirty="0">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spcAft>
                          <a:spcPts val="0"/>
                        </a:spcAft>
                        <a:tabLst>
                          <a:tab pos="6553200" algn="l"/>
                        </a:tabLst>
                      </a:pPr>
                      <a:r>
                        <a:rPr lang="ru-RU" sz="1800" dirty="0">
                          <a:solidFill>
                            <a:schemeClr val="tx1"/>
                          </a:solidFill>
                          <a:effectLst/>
                          <a:latin typeface="+mn-lt"/>
                          <a:cs typeface="Times New Roman" panose="02020603050405020304" pitchFamily="18" charset="0"/>
                        </a:rPr>
                        <a:t>Обучающиеся СОШ</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50</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100</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49</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a:solidFill>
                            <a:schemeClr val="tx1"/>
                          </a:solidFill>
                          <a:effectLst/>
                          <a:latin typeface="+mn-lt"/>
                          <a:cs typeface="Times New Roman" panose="02020603050405020304" pitchFamily="18" charset="0"/>
                        </a:rPr>
                        <a:t>100</a:t>
                      </a:r>
                      <a:endParaRPr lang="ru-RU" sz="180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a:solidFill>
                            <a:schemeClr val="tx1"/>
                          </a:solidFill>
                          <a:effectLst/>
                          <a:latin typeface="+mn-lt"/>
                          <a:cs typeface="Times New Roman" panose="02020603050405020304" pitchFamily="18" charset="0"/>
                        </a:rPr>
                        <a:t>58</a:t>
                      </a:r>
                      <a:endParaRPr lang="ru-RU" sz="180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100</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r>
              <a:tr h="0">
                <a:tc>
                  <a:txBody>
                    <a:bodyPr/>
                    <a:lstStyle/>
                    <a:p>
                      <a:pPr marL="0" lvl="0" indent="0">
                        <a:lnSpc>
                          <a:spcPct val="115000"/>
                        </a:lnSpc>
                        <a:spcAft>
                          <a:spcPts val="0"/>
                        </a:spcAft>
                        <a:buFont typeface="+mj-lt"/>
                        <a:buNone/>
                        <a:tabLst>
                          <a:tab pos="6553200" algn="l"/>
                        </a:tabLst>
                      </a:pPr>
                      <a:r>
                        <a:rPr lang="ru-RU" sz="1800" dirty="0" smtClean="0">
                          <a:effectLst/>
                          <a:latin typeface="+mn-lt"/>
                          <a:cs typeface="Times New Roman" panose="02020603050405020304" pitchFamily="18" charset="0"/>
                        </a:rPr>
                        <a:t>2.</a:t>
                      </a:r>
                      <a:r>
                        <a:rPr lang="ru-RU" sz="1800" dirty="0">
                          <a:effectLst/>
                          <a:latin typeface="+mn-lt"/>
                          <a:cs typeface="Times New Roman" panose="02020603050405020304" pitchFamily="18" charset="0"/>
                        </a:rPr>
                        <a:t> </a:t>
                      </a:r>
                      <a:endParaRPr lang="ru-RU" sz="1800" dirty="0">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spcAft>
                          <a:spcPts val="0"/>
                        </a:spcAft>
                        <a:tabLst>
                          <a:tab pos="6553200" algn="l"/>
                        </a:tabLst>
                      </a:pPr>
                      <a:r>
                        <a:rPr lang="ru-RU" sz="1800">
                          <a:solidFill>
                            <a:schemeClr val="tx1"/>
                          </a:solidFill>
                          <a:effectLst/>
                          <a:latin typeface="+mn-lt"/>
                          <a:cs typeface="Times New Roman" panose="02020603050405020304" pitchFamily="18" charset="0"/>
                        </a:rPr>
                        <a:t>Обучающиеся лицеев</a:t>
                      </a:r>
                      <a:endParaRPr lang="ru-RU" sz="180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a:solidFill>
                            <a:schemeClr val="tx1"/>
                          </a:solidFill>
                          <a:effectLst/>
                          <a:latin typeface="+mn-lt"/>
                          <a:cs typeface="Times New Roman" panose="02020603050405020304" pitchFamily="18" charset="0"/>
                        </a:rPr>
                        <a:t>-</a:t>
                      </a:r>
                      <a:endParaRPr lang="ru-RU" sz="180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r>
              <a:tr h="0">
                <a:tc>
                  <a:txBody>
                    <a:bodyPr/>
                    <a:lstStyle/>
                    <a:p>
                      <a:pPr marL="0" lvl="0" indent="0">
                        <a:lnSpc>
                          <a:spcPct val="115000"/>
                        </a:lnSpc>
                        <a:spcAft>
                          <a:spcPts val="0"/>
                        </a:spcAft>
                        <a:buFont typeface="+mj-lt"/>
                        <a:buNone/>
                        <a:tabLst>
                          <a:tab pos="6553200" algn="l"/>
                        </a:tabLst>
                      </a:pPr>
                      <a:r>
                        <a:rPr lang="ru-RU" sz="1800" dirty="0" smtClean="0">
                          <a:effectLst/>
                          <a:latin typeface="+mn-lt"/>
                          <a:ea typeface="+mn-ea"/>
                          <a:cs typeface="Times New Roman" panose="02020603050405020304" pitchFamily="18" charset="0"/>
                        </a:rPr>
                        <a:t>3.</a:t>
                      </a:r>
                      <a:endParaRPr lang="ru-RU" sz="1800" dirty="0">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spcAft>
                          <a:spcPts val="0"/>
                        </a:spcAft>
                        <a:tabLst>
                          <a:tab pos="6553200" algn="l"/>
                        </a:tabLst>
                      </a:pPr>
                      <a:r>
                        <a:rPr lang="ru-RU" sz="1800">
                          <a:solidFill>
                            <a:schemeClr val="tx1"/>
                          </a:solidFill>
                          <a:effectLst/>
                          <a:latin typeface="+mn-lt"/>
                          <a:cs typeface="Times New Roman" panose="02020603050405020304" pitchFamily="18" charset="0"/>
                        </a:rPr>
                        <a:t>Обучающиеся гимназий</a:t>
                      </a:r>
                      <a:endParaRPr lang="ru-RU" sz="180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a:solidFill>
                            <a:schemeClr val="tx1"/>
                          </a:solidFill>
                          <a:effectLst/>
                          <a:latin typeface="+mn-lt"/>
                          <a:cs typeface="Times New Roman" panose="02020603050405020304" pitchFamily="18" charset="0"/>
                        </a:rPr>
                        <a:t>-</a:t>
                      </a:r>
                      <a:endParaRPr lang="ru-RU" sz="180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r>
              <a:tr h="0">
                <a:tc>
                  <a:txBody>
                    <a:bodyPr/>
                    <a:lstStyle/>
                    <a:p>
                      <a:pPr marL="0" lvl="0" indent="0">
                        <a:lnSpc>
                          <a:spcPct val="115000"/>
                        </a:lnSpc>
                        <a:spcAft>
                          <a:spcPts val="0"/>
                        </a:spcAft>
                        <a:buFont typeface="+mj-lt"/>
                        <a:buNone/>
                        <a:tabLst>
                          <a:tab pos="6553200" algn="l"/>
                        </a:tabLst>
                      </a:pPr>
                      <a:r>
                        <a:rPr lang="ru-RU" sz="1800" dirty="0" smtClean="0">
                          <a:effectLst/>
                          <a:latin typeface="+mn-lt"/>
                          <a:cs typeface="Times New Roman" panose="02020603050405020304" pitchFamily="18" charset="0"/>
                        </a:rPr>
                        <a:t>4.</a:t>
                      </a:r>
                      <a:r>
                        <a:rPr lang="ru-RU" sz="1800" dirty="0">
                          <a:effectLst/>
                          <a:latin typeface="+mn-lt"/>
                          <a:cs typeface="Times New Roman" panose="02020603050405020304" pitchFamily="18" charset="0"/>
                        </a:rPr>
                        <a:t> </a:t>
                      </a:r>
                      <a:endParaRPr lang="ru-RU" sz="1800" dirty="0">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spcAft>
                          <a:spcPts val="0"/>
                        </a:spcAft>
                        <a:tabLst>
                          <a:tab pos="6553200" algn="l"/>
                        </a:tabLst>
                      </a:pPr>
                      <a:r>
                        <a:rPr lang="ru-RU" sz="1800">
                          <a:solidFill>
                            <a:schemeClr val="tx1"/>
                          </a:solidFill>
                          <a:effectLst/>
                          <a:latin typeface="+mn-lt"/>
                          <a:cs typeface="Times New Roman" panose="02020603050405020304" pitchFamily="18" charset="0"/>
                        </a:rPr>
                        <a:t>Обучающиеся коррекционных школ</a:t>
                      </a:r>
                      <a:endParaRPr lang="ru-RU" sz="180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a:solidFill>
                            <a:schemeClr val="tx1"/>
                          </a:solidFill>
                          <a:effectLst/>
                          <a:latin typeface="+mn-lt"/>
                          <a:cs typeface="Times New Roman" panose="02020603050405020304" pitchFamily="18" charset="0"/>
                        </a:rPr>
                        <a:t>-</a:t>
                      </a:r>
                      <a:endParaRPr lang="ru-RU" sz="180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a:solidFill>
                            <a:schemeClr val="tx1"/>
                          </a:solidFill>
                          <a:effectLst/>
                          <a:latin typeface="+mn-lt"/>
                          <a:cs typeface="Times New Roman" panose="02020603050405020304" pitchFamily="18" charset="0"/>
                        </a:rPr>
                        <a:t>-</a:t>
                      </a:r>
                      <a:endParaRPr lang="ru-RU" sz="180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r>
              <a:tr h="0">
                <a:tc>
                  <a:txBody>
                    <a:bodyPr/>
                    <a:lstStyle/>
                    <a:p>
                      <a:pPr marL="0" lvl="0" indent="0">
                        <a:lnSpc>
                          <a:spcPct val="115000"/>
                        </a:lnSpc>
                        <a:spcAft>
                          <a:spcPts val="0"/>
                        </a:spcAft>
                        <a:buFont typeface="+mj-lt"/>
                        <a:buNone/>
                        <a:tabLst>
                          <a:tab pos="6553200" algn="l"/>
                        </a:tabLst>
                      </a:pPr>
                      <a:r>
                        <a:rPr lang="ru-RU" sz="1800" dirty="0" smtClean="0">
                          <a:effectLst/>
                          <a:latin typeface="+mn-lt"/>
                          <a:cs typeface="Times New Roman" panose="02020603050405020304" pitchFamily="18" charset="0"/>
                        </a:rPr>
                        <a:t>5.</a:t>
                      </a:r>
                      <a:r>
                        <a:rPr lang="ru-RU" sz="1800" dirty="0">
                          <a:effectLst/>
                          <a:latin typeface="+mn-lt"/>
                          <a:cs typeface="Times New Roman" panose="02020603050405020304" pitchFamily="18" charset="0"/>
                        </a:rPr>
                        <a:t> </a:t>
                      </a:r>
                      <a:endParaRPr lang="ru-RU" sz="1800" dirty="0">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spcAft>
                          <a:spcPts val="0"/>
                        </a:spcAft>
                        <a:tabLst>
                          <a:tab pos="6553200" algn="l"/>
                        </a:tabLst>
                      </a:pPr>
                      <a:r>
                        <a:rPr lang="ru-RU" sz="1800">
                          <a:solidFill>
                            <a:schemeClr val="tx1"/>
                          </a:solidFill>
                          <a:effectLst/>
                          <a:latin typeface="+mn-lt"/>
                          <a:cs typeface="Times New Roman" panose="02020603050405020304" pitchFamily="18" charset="0"/>
                        </a:rPr>
                        <a:t>Выпускники ООШ</a:t>
                      </a:r>
                      <a:endParaRPr lang="ru-RU" sz="180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0</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a:solidFill>
                            <a:schemeClr val="tx1"/>
                          </a:solidFill>
                          <a:effectLst/>
                          <a:latin typeface="+mn-lt"/>
                          <a:cs typeface="Times New Roman" panose="02020603050405020304" pitchFamily="18" charset="0"/>
                        </a:rPr>
                        <a:t>0</a:t>
                      </a:r>
                      <a:endParaRPr lang="ru-RU" sz="180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a:solidFill>
                            <a:schemeClr val="tx1"/>
                          </a:solidFill>
                          <a:effectLst/>
                          <a:latin typeface="+mn-lt"/>
                          <a:cs typeface="Times New Roman" panose="02020603050405020304" pitchFamily="18" charset="0"/>
                        </a:rPr>
                        <a:t>0</a:t>
                      </a:r>
                      <a:endParaRPr lang="ru-RU" sz="180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a:solidFill>
                            <a:schemeClr val="tx1"/>
                          </a:solidFill>
                          <a:effectLst/>
                          <a:latin typeface="+mn-lt"/>
                          <a:cs typeface="Times New Roman" panose="02020603050405020304" pitchFamily="18" charset="0"/>
                        </a:rPr>
                        <a:t>0</a:t>
                      </a:r>
                      <a:endParaRPr lang="ru-RU" sz="180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a:solidFill>
                            <a:schemeClr val="tx1"/>
                          </a:solidFill>
                          <a:effectLst/>
                          <a:latin typeface="+mn-lt"/>
                          <a:cs typeface="Times New Roman" panose="02020603050405020304" pitchFamily="18" charset="0"/>
                        </a:rPr>
                        <a:t>0</a:t>
                      </a:r>
                      <a:endParaRPr lang="ru-RU" sz="180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0</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2">
                        <a:lumMod val="50000"/>
                      </a:schemeClr>
                    </a:solidFill>
                  </a:tcPr>
                </a:tc>
              </a:tr>
            </a:tbl>
          </a:graphicData>
        </a:graphic>
      </p:graphicFrame>
      <p:sp>
        <p:nvSpPr>
          <p:cNvPr id="13387" name="Прямоугольник 4"/>
          <p:cNvSpPr>
            <a:spLocks noChangeArrowheads="1"/>
          </p:cNvSpPr>
          <p:nvPr/>
        </p:nvSpPr>
        <p:spPr bwMode="auto">
          <a:xfrm>
            <a:off x="908050" y="5184775"/>
            <a:ext cx="10660063" cy="923925"/>
          </a:xfrm>
          <a:prstGeom prst="rect">
            <a:avLst/>
          </a:prstGeom>
          <a:noFill/>
          <a:ln w="9525">
            <a:noFill/>
            <a:miter lim="800000"/>
            <a:headEnd/>
            <a:tailEnd/>
          </a:ln>
        </p:spPr>
        <p:txBody>
          <a:bodyPr>
            <a:spAutoFit/>
          </a:bodyPr>
          <a:lstStyle/>
          <a:p>
            <a:r>
              <a:rPr lang="ru-RU" b="1" i="1">
                <a:latin typeface="Cambria" pitchFamily="18" charset="0"/>
              </a:rPr>
              <a:t>ВЫВОД о характере изменения количества участников ОГЭ по предмету </a:t>
            </a:r>
            <a:r>
              <a:rPr lang="ru-RU" i="1">
                <a:latin typeface="Cambria" pitchFamily="18" charset="0"/>
              </a:rPr>
              <a:t>(отмечается динамика количества участников ОГЭ по предмету в целом, по отдельным категориям, видам образовательных организаций)</a:t>
            </a:r>
            <a:endParaRPr lang="ru-RU">
              <a:latin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899" y="448526"/>
            <a:ext cx="12348839" cy="1143000"/>
          </a:xfrm>
        </p:spPr>
        <p:txBody>
          <a:bodyPr>
            <a:noAutofit/>
          </a:bodyPr>
          <a:lstStyle/>
          <a:p>
            <a:pPr marL="54864" algn="ctr" fontAlgn="auto">
              <a:spcAft>
                <a:spcPts val="0"/>
              </a:spcAft>
              <a:defRPr/>
            </a:pPr>
            <a:r>
              <a:rPr lang="ru-RU" sz="2800" dirty="0">
                <a:solidFill>
                  <a:schemeClr val="tx2">
                    <a:tint val="100000"/>
                    <a:shade val="90000"/>
                    <a:satMod val="250000"/>
                    <a:alpha val="100000"/>
                  </a:schemeClr>
                </a:solidFill>
                <a:effectLst/>
              </a:rPr>
              <a:t>Диаграмма распределения тестовых баллов участников ОГЭ по физике  в 2024 г.</a:t>
            </a:r>
            <a:br>
              <a:rPr lang="ru-RU" sz="2800" dirty="0">
                <a:solidFill>
                  <a:schemeClr val="tx2">
                    <a:tint val="100000"/>
                    <a:shade val="90000"/>
                    <a:satMod val="250000"/>
                    <a:alpha val="100000"/>
                  </a:schemeClr>
                </a:solidFill>
                <a:effectLst/>
              </a:rPr>
            </a:br>
            <a:r>
              <a:rPr lang="ru-RU" sz="2800" i="1" dirty="0">
                <a:solidFill>
                  <a:schemeClr val="tx2">
                    <a:tint val="100000"/>
                    <a:shade val="90000"/>
                    <a:satMod val="250000"/>
                    <a:alpha val="100000"/>
                  </a:schemeClr>
                </a:solidFill>
                <a:effectLst/>
              </a:rPr>
              <a:t> (количество участников, получивших тот или иной тестовый балл)</a:t>
            </a:r>
            <a:endParaRPr lang="ru-RU" sz="2800" dirty="0">
              <a:solidFill>
                <a:schemeClr val="tx2">
                  <a:tint val="100000"/>
                  <a:shade val="90000"/>
                  <a:satMod val="250000"/>
                  <a:alpha val="100000"/>
                </a:schemeClr>
              </a:solidFill>
            </a:endParaRPr>
          </a:p>
        </p:txBody>
      </p:sp>
      <p:graphicFrame>
        <p:nvGraphicFramePr>
          <p:cNvPr id="14339" name="Диаграмма 2"/>
          <p:cNvGraphicFramePr>
            <a:graphicFrameLocks/>
          </p:cNvGraphicFramePr>
          <p:nvPr/>
        </p:nvGraphicFramePr>
        <p:xfrm>
          <a:off x="809625" y="2192338"/>
          <a:ext cx="10915650" cy="3308350"/>
        </p:xfrm>
        <a:graphic>
          <a:graphicData uri="http://schemas.openxmlformats.org/presentationml/2006/ole">
            <p:oleObj spid="_x0000_s14339" r:id="rId3" imgW="10912786" imgH="3304318" progId="Excel.Chart.8">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L="54864" algn="ctr" fontAlgn="auto">
              <a:spcAft>
                <a:spcPts val="0"/>
              </a:spcAft>
              <a:defRPr/>
            </a:pPr>
            <a:r>
              <a:rPr lang="ru-RU" sz="2800" dirty="0">
                <a:solidFill>
                  <a:schemeClr val="tx2">
                    <a:tint val="100000"/>
                    <a:shade val="90000"/>
                    <a:satMod val="250000"/>
                    <a:alpha val="100000"/>
                  </a:schemeClr>
                </a:solidFill>
                <a:effectLst/>
              </a:rPr>
              <a:t>Динамика результатов ОГЭ по предмету</a:t>
            </a:r>
            <a:endParaRPr lang="ru-RU" sz="2800" dirty="0">
              <a:solidFill>
                <a:schemeClr val="tx2">
                  <a:tint val="100000"/>
                  <a:shade val="90000"/>
                  <a:satMod val="250000"/>
                  <a:alpha val="100000"/>
                </a:schemeClr>
              </a:solidFill>
            </a:endParaRPr>
          </a:p>
        </p:txBody>
      </p:sp>
      <p:graphicFrame>
        <p:nvGraphicFramePr>
          <p:cNvPr id="3" name="Таблица 2"/>
          <p:cNvGraphicFramePr>
            <a:graphicFrameLocks noGrp="1"/>
          </p:cNvGraphicFramePr>
          <p:nvPr/>
        </p:nvGraphicFramePr>
        <p:xfrm>
          <a:off x="425450" y="2335213"/>
          <a:ext cx="11398931" cy="1944210"/>
        </p:xfrm>
        <a:graphic>
          <a:graphicData uri="http://schemas.openxmlformats.org/drawingml/2006/table">
            <a:tbl>
              <a:tblPr firstRow="1" firstCol="1" bandRow="1" bandCol="1">
                <a:tableStyleId>{5C22544A-7EE6-4342-B048-85BDC9FD1C3A}</a:tableStyleId>
              </a:tblPr>
              <a:tblGrid>
                <a:gridCol w="2124761"/>
                <a:gridCol w="1545695"/>
                <a:gridCol w="1545695"/>
                <a:gridCol w="1545695"/>
                <a:gridCol w="1545695"/>
                <a:gridCol w="1545695"/>
                <a:gridCol w="1545695"/>
              </a:tblGrid>
              <a:tr h="324035">
                <a:tc rowSpan="2">
                  <a:txBody>
                    <a:bodyPr/>
                    <a:lstStyle/>
                    <a:p>
                      <a:pPr algn="ctr"/>
                      <a:r>
                        <a:rPr lang="ru-RU" sz="1800" dirty="0">
                          <a:effectLst/>
                          <a:latin typeface="+mn-lt"/>
                          <a:cs typeface="Times New Roman" panose="02020603050405020304" pitchFamily="18" charset="0"/>
                        </a:rPr>
                        <a:t>Получили отметку</a:t>
                      </a:r>
                    </a:p>
                  </a:txBody>
                  <a:tcPr marL="68580" marR="68580" marT="0" marB="0" anchor="ctr">
                    <a:solidFill>
                      <a:schemeClr val="accent2">
                        <a:lumMod val="50000"/>
                      </a:schemeClr>
                    </a:solidFill>
                  </a:tcPr>
                </a:tc>
                <a:tc gridSpan="2">
                  <a:txBody>
                    <a:bodyPr/>
                    <a:lstStyle/>
                    <a:p>
                      <a:pPr algn="ctr"/>
                      <a:r>
                        <a:rPr lang="ru-RU" sz="1800">
                          <a:effectLst/>
                          <a:latin typeface="+mn-lt"/>
                          <a:cs typeface="Times New Roman" panose="02020603050405020304" pitchFamily="18" charset="0"/>
                        </a:rPr>
                        <a:t>2022 г.</a:t>
                      </a:r>
                    </a:p>
                  </a:txBody>
                  <a:tcPr marL="68580" marR="68580" marT="0" marB="0" anchor="ctr">
                    <a:solidFill>
                      <a:schemeClr val="accent2">
                        <a:lumMod val="50000"/>
                      </a:schemeClr>
                    </a:solidFill>
                  </a:tcPr>
                </a:tc>
                <a:tc hMerge="1">
                  <a:txBody>
                    <a:bodyPr/>
                    <a:lstStyle/>
                    <a:p>
                      <a:endParaRPr lang="ru-RU"/>
                    </a:p>
                  </a:txBody>
                  <a:tcPr/>
                </a:tc>
                <a:tc gridSpan="2">
                  <a:txBody>
                    <a:bodyPr/>
                    <a:lstStyle/>
                    <a:p>
                      <a:pPr algn="ctr"/>
                      <a:r>
                        <a:rPr lang="ru-RU" sz="1800">
                          <a:effectLst/>
                          <a:latin typeface="+mn-lt"/>
                          <a:cs typeface="Times New Roman" panose="02020603050405020304" pitchFamily="18" charset="0"/>
                        </a:rPr>
                        <a:t>2023 г.</a:t>
                      </a:r>
                    </a:p>
                  </a:txBody>
                  <a:tcPr marL="68580" marR="68580" marT="0" marB="0" anchor="ctr">
                    <a:solidFill>
                      <a:schemeClr val="accent2">
                        <a:lumMod val="50000"/>
                      </a:schemeClr>
                    </a:solidFill>
                  </a:tcPr>
                </a:tc>
                <a:tc hMerge="1">
                  <a:txBody>
                    <a:bodyPr/>
                    <a:lstStyle/>
                    <a:p>
                      <a:endParaRPr lang="ru-RU"/>
                    </a:p>
                  </a:txBody>
                  <a:tcPr/>
                </a:tc>
                <a:tc gridSpan="2">
                  <a:txBody>
                    <a:bodyPr/>
                    <a:lstStyle/>
                    <a:p>
                      <a:pPr algn="ctr"/>
                      <a:r>
                        <a:rPr lang="ru-RU" sz="1800">
                          <a:effectLst/>
                          <a:latin typeface="+mn-lt"/>
                          <a:cs typeface="Times New Roman" panose="02020603050405020304" pitchFamily="18" charset="0"/>
                        </a:rPr>
                        <a:t>2024 г.</a:t>
                      </a:r>
                    </a:p>
                  </a:txBody>
                  <a:tcPr marL="68580" marR="68580" marT="0" marB="0" anchor="ctr">
                    <a:solidFill>
                      <a:schemeClr val="accent2">
                        <a:lumMod val="50000"/>
                      </a:schemeClr>
                    </a:solidFill>
                  </a:tcPr>
                </a:tc>
                <a:tc hMerge="1">
                  <a:txBody>
                    <a:bodyPr/>
                    <a:lstStyle/>
                    <a:p>
                      <a:endParaRPr lang="ru-RU"/>
                    </a:p>
                  </a:txBody>
                  <a:tcPr/>
                </a:tc>
              </a:tr>
              <a:tr h="324035">
                <a:tc vMerge="1">
                  <a:txBody>
                    <a:bodyPr/>
                    <a:lstStyle/>
                    <a:p>
                      <a:endParaRPr lang="ru-RU"/>
                    </a:p>
                  </a:txBody>
                  <a:tcPr/>
                </a:tc>
                <a:tc>
                  <a:txBody>
                    <a:bodyPr/>
                    <a:lstStyle/>
                    <a:p>
                      <a:pPr algn="ctr"/>
                      <a:r>
                        <a:rPr lang="ru-RU" sz="1800" dirty="0">
                          <a:solidFill>
                            <a:schemeClr val="tx1"/>
                          </a:solidFill>
                          <a:effectLst/>
                          <a:latin typeface="+mn-lt"/>
                          <a:cs typeface="Times New Roman" panose="02020603050405020304" pitchFamily="18" charset="0"/>
                        </a:rPr>
                        <a:t>чел.</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чел.</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чел.</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a:t>
                      </a:r>
                    </a:p>
                  </a:txBody>
                  <a:tcPr marL="68580" marR="68580" marT="0" marB="0" anchor="ctr">
                    <a:solidFill>
                      <a:schemeClr val="accent2">
                        <a:lumMod val="50000"/>
                      </a:schemeClr>
                    </a:solidFill>
                  </a:tcPr>
                </a:tc>
              </a:tr>
              <a:tr h="324035">
                <a:tc>
                  <a:txBody>
                    <a:bodyPr/>
                    <a:lstStyle/>
                    <a:p>
                      <a:pPr algn="ctr"/>
                      <a:r>
                        <a:rPr lang="ru-RU" sz="1800">
                          <a:effectLst/>
                          <a:latin typeface="+mn-lt"/>
                          <a:cs typeface="Times New Roman" panose="02020603050405020304" pitchFamily="18" charset="0"/>
                        </a:rPr>
                        <a:t>«2»</a:t>
                      </a:r>
                    </a:p>
                  </a:txBody>
                  <a:tcPr marL="68580" marR="68580" marT="0" marB="0" anchor="ctr">
                    <a:solidFill>
                      <a:schemeClr val="accent2">
                        <a:lumMod val="50000"/>
                      </a:schemeClr>
                    </a:solidFill>
                  </a:tcPr>
                </a:tc>
                <a:tc>
                  <a:txBody>
                    <a:bodyPr/>
                    <a:lstStyle/>
                    <a:p>
                      <a:pPr algn="ctr"/>
                      <a:r>
                        <a:rPr lang="ru-RU" sz="1800" dirty="0">
                          <a:solidFill>
                            <a:schemeClr val="tx1"/>
                          </a:solidFill>
                          <a:effectLst/>
                          <a:latin typeface="+mn-lt"/>
                          <a:cs typeface="Times New Roman" panose="02020603050405020304" pitchFamily="18" charset="0"/>
                        </a:rPr>
                        <a:t>0</a:t>
                      </a:r>
                    </a:p>
                  </a:txBody>
                  <a:tcPr marL="68580" marR="68580" marT="0" marB="0" anchor="ctr">
                    <a:solidFill>
                      <a:schemeClr val="accent2">
                        <a:lumMod val="50000"/>
                      </a:schemeClr>
                    </a:solidFill>
                  </a:tcPr>
                </a:tc>
                <a:tc>
                  <a:txBody>
                    <a:bodyPr/>
                    <a:lstStyle/>
                    <a:p>
                      <a:pPr algn="ctr"/>
                      <a:r>
                        <a:rPr lang="ru-RU" sz="1800" dirty="0">
                          <a:solidFill>
                            <a:schemeClr val="tx1"/>
                          </a:solidFill>
                          <a:effectLst/>
                          <a:latin typeface="+mn-lt"/>
                          <a:cs typeface="Times New Roman" panose="02020603050405020304" pitchFamily="18" charset="0"/>
                        </a:rPr>
                        <a:t>0</a:t>
                      </a:r>
                    </a:p>
                  </a:txBody>
                  <a:tcPr marL="68580" marR="68580" marT="0" marB="0" anchor="ctr">
                    <a:solidFill>
                      <a:schemeClr val="accent2">
                        <a:lumMod val="50000"/>
                      </a:schemeClr>
                    </a:solidFill>
                  </a:tcPr>
                </a:tc>
                <a:tc>
                  <a:txBody>
                    <a:bodyPr/>
                    <a:lstStyle/>
                    <a:p>
                      <a:pPr algn="ctr"/>
                      <a:r>
                        <a:rPr lang="ru-RU" sz="1800" dirty="0">
                          <a:solidFill>
                            <a:schemeClr val="tx1"/>
                          </a:solidFill>
                          <a:effectLst/>
                          <a:latin typeface="+mn-lt"/>
                          <a:cs typeface="Times New Roman" panose="02020603050405020304" pitchFamily="18" charset="0"/>
                        </a:rPr>
                        <a:t>0</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0</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0</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0</a:t>
                      </a:r>
                    </a:p>
                  </a:txBody>
                  <a:tcPr marL="68580" marR="68580" marT="0" marB="0" anchor="ctr">
                    <a:solidFill>
                      <a:schemeClr val="accent2">
                        <a:lumMod val="50000"/>
                      </a:schemeClr>
                    </a:solidFill>
                  </a:tcPr>
                </a:tc>
              </a:tr>
              <a:tr h="324035">
                <a:tc>
                  <a:txBody>
                    <a:bodyPr/>
                    <a:lstStyle/>
                    <a:p>
                      <a:pPr algn="ctr"/>
                      <a:r>
                        <a:rPr lang="ru-RU" sz="1800" dirty="0">
                          <a:effectLst/>
                          <a:latin typeface="+mn-lt"/>
                          <a:cs typeface="Times New Roman" panose="02020603050405020304" pitchFamily="18" charset="0"/>
                        </a:rPr>
                        <a:t>«3»</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12</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24</a:t>
                      </a:r>
                    </a:p>
                  </a:txBody>
                  <a:tcPr marL="68580" marR="68580" marT="0" marB="0" anchor="ctr">
                    <a:solidFill>
                      <a:schemeClr val="accent2">
                        <a:lumMod val="50000"/>
                      </a:schemeClr>
                    </a:solidFill>
                  </a:tcPr>
                </a:tc>
                <a:tc>
                  <a:txBody>
                    <a:bodyPr/>
                    <a:lstStyle/>
                    <a:p>
                      <a:pPr algn="ctr"/>
                      <a:r>
                        <a:rPr lang="ru-RU" sz="1800" dirty="0">
                          <a:solidFill>
                            <a:schemeClr val="tx1"/>
                          </a:solidFill>
                          <a:effectLst/>
                          <a:latin typeface="+mn-lt"/>
                          <a:cs typeface="Times New Roman" panose="02020603050405020304" pitchFamily="18" charset="0"/>
                        </a:rPr>
                        <a:t>13</a:t>
                      </a:r>
                    </a:p>
                  </a:txBody>
                  <a:tcPr marL="68580" marR="68580" marT="0" marB="0" anchor="ctr">
                    <a:solidFill>
                      <a:schemeClr val="accent2">
                        <a:lumMod val="50000"/>
                      </a:schemeClr>
                    </a:solidFill>
                  </a:tcPr>
                </a:tc>
                <a:tc>
                  <a:txBody>
                    <a:bodyPr/>
                    <a:lstStyle/>
                    <a:p>
                      <a:pPr algn="ctr"/>
                      <a:r>
                        <a:rPr lang="ru-RU" sz="1800" dirty="0">
                          <a:solidFill>
                            <a:schemeClr val="tx1"/>
                          </a:solidFill>
                          <a:effectLst/>
                          <a:latin typeface="+mn-lt"/>
                          <a:cs typeface="Times New Roman" panose="02020603050405020304" pitchFamily="18" charset="0"/>
                        </a:rPr>
                        <a:t>26,5</a:t>
                      </a:r>
                    </a:p>
                  </a:txBody>
                  <a:tcPr marL="68580" marR="68580" marT="0" marB="0" anchor="ctr">
                    <a:solidFill>
                      <a:schemeClr val="accent2">
                        <a:lumMod val="50000"/>
                      </a:schemeClr>
                    </a:solidFill>
                  </a:tcPr>
                </a:tc>
                <a:tc>
                  <a:txBody>
                    <a:bodyPr/>
                    <a:lstStyle/>
                    <a:p>
                      <a:pPr algn="ctr"/>
                      <a:r>
                        <a:rPr lang="ru-RU" sz="1800" dirty="0">
                          <a:solidFill>
                            <a:schemeClr val="tx1"/>
                          </a:solidFill>
                          <a:effectLst/>
                          <a:latin typeface="+mn-lt"/>
                          <a:cs typeface="Times New Roman" panose="02020603050405020304" pitchFamily="18" charset="0"/>
                        </a:rPr>
                        <a:t>3</a:t>
                      </a:r>
                    </a:p>
                  </a:txBody>
                  <a:tcPr marL="68580" marR="68580" marT="0" marB="0" anchor="ctr">
                    <a:solidFill>
                      <a:schemeClr val="accent2">
                        <a:lumMod val="50000"/>
                      </a:schemeClr>
                    </a:solidFill>
                  </a:tcPr>
                </a:tc>
                <a:tc>
                  <a:txBody>
                    <a:bodyPr/>
                    <a:lstStyle/>
                    <a:p>
                      <a:pPr algn="ctr"/>
                      <a:r>
                        <a:rPr lang="ru-RU" sz="1800" dirty="0">
                          <a:solidFill>
                            <a:schemeClr val="tx1"/>
                          </a:solidFill>
                          <a:effectLst/>
                          <a:latin typeface="+mn-lt"/>
                          <a:cs typeface="Times New Roman" panose="02020603050405020304" pitchFamily="18" charset="0"/>
                        </a:rPr>
                        <a:t>5</a:t>
                      </a:r>
                    </a:p>
                  </a:txBody>
                  <a:tcPr marL="68580" marR="68580" marT="0" marB="0" anchor="ctr">
                    <a:solidFill>
                      <a:schemeClr val="accent2">
                        <a:lumMod val="50000"/>
                      </a:schemeClr>
                    </a:solidFill>
                  </a:tcPr>
                </a:tc>
              </a:tr>
              <a:tr h="324035">
                <a:tc>
                  <a:txBody>
                    <a:bodyPr/>
                    <a:lstStyle/>
                    <a:p>
                      <a:pPr algn="ctr"/>
                      <a:r>
                        <a:rPr lang="ru-RU" sz="1800">
                          <a:effectLst/>
                          <a:latin typeface="+mn-lt"/>
                          <a:cs typeface="Times New Roman" panose="02020603050405020304" pitchFamily="18" charset="0"/>
                        </a:rPr>
                        <a:t>«4»</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24</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48</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24</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49</a:t>
                      </a:r>
                    </a:p>
                  </a:txBody>
                  <a:tcPr marL="68580" marR="68580" marT="0" marB="0" anchor="ctr">
                    <a:solidFill>
                      <a:schemeClr val="accent2">
                        <a:lumMod val="50000"/>
                      </a:schemeClr>
                    </a:solidFill>
                  </a:tcPr>
                </a:tc>
                <a:tc>
                  <a:txBody>
                    <a:bodyPr/>
                    <a:lstStyle/>
                    <a:p>
                      <a:pPr algn="ctr"/>
                      <a:r>
                        <a:rPr lang="ru-RU" sz="1800" dirty="0">
                          <a:solidFill>
                            <a:schemeClr val="tx1"/>
                          </a:solidFill>
                          <a:effectLst/>
                          <a:latin typeface="+mn-lt"/>
                          <a:cs typeface="Times New Roman" panose="02020603050405020304" pitchFamily="18" charset="0"/>
                        </a:rPr>
                        <a:t>39</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67</a:t>
                      </a:r>
                    </a:p>
                  </a:txBody>
                  <a:tcPr marL="68580" marR="68580" marT="0" marB="0" anchor="ctr">
                    <a:solidFill>
                      <a:schemeClr val="accent2">
                        <a:lumMod val="50000"/>
                      </a:schemeClr>
                    </a:solidFill>
                  </a:tcPr>
                </a:tc>
              </a:tr>
              <a:tr h="324035">
                <a:tc>
                  <a:txBody>
                    <a:bodyPr/>
                    <a:lstStyle/>
                    <a:p>
                      <a:pPr algn="ctr"/>
                      <a:r>
                        <a:rPr lang="ru-RU" sz="1800">
                          <a:effectLst/>
                          <a:latin typeface="+mn-lt"/>
                          <a:cs typeface="Times New Roman" panose="02020603050405020304" pitchFamily="18" charset="0"/>
                        </a:rPr>
                        <a:t>«5»</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14</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28</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12</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24,5</a:t>
                      </a:r>
                    </a:p>
                  </a:txBody>
                  <a:tcPr marL="68580" marR="68580" marT="0" marB="0" anchor="ctr">
                    <a:solidFill>
                      <a:schemeClr val="accent2">
                        <a:lumMod val="50000"/>
                      </a:schemeClr>
                    </a:solidFill>
                  </a:tcPr>
                </a:tc>
                <a:tc>
                  <a:txBody>
                    <a:bodyPr/>
                    <a:lstStyle/>
                    <a:p>
                      <a:pPr algn="ctr"/>
                      <a:r>
                        <a:rPr lang="ru-RU" sz="1800">
                          <a:solidFill>
                            <a:schemeClr val="tx1"/>
                          </a:solidFill>
                          <a:effectLst/>
                          <a:latin typeface="+mn-lt"/>
                          <a:cs typeface="Times New Roman" panose="02020603050405020304" pitchFamily="18" charset="0"/>
                        </a:rPr>
                        <a:t>16</a:t>
                      </a:r>
                    </a:p>
                  </a:txBody>
                  <a:tcPr marL="68580" marR="68580" marT="0" marB="0" anchor="ctr">
                    <a:solidFill>
                      <a:schemeClr val="accent2">
                        <a:lumMod val="50000"/>
                      </a:schemeClr>
                    </a:solidFill>
                  </a:tcPr>
                </a:tc>
                <a:tc>
                  <a:txBody>
                    <a:bodyPr/>
                    <a:lstStyle/>
                    <a:p>
                      <a:pPr algn="ctr"/>
                      <a:r>
                        <a:rPr lang="ru-RU" sz="1800" dirty="0">
                          <a:solidFill>
                            <a:schemeClr val="tx1"/>
                          </a:solidFill>
                          <a:effectLst/>
                          <a:latin typeface="+mn-lt"/>
                          <a:cs typeface="Times New Roman" panose="02020603050405020304" pitchFamily="18" charset="0"/>
                        </a:rPr>
                        <a:t>28</a:t>
                      </a:r>
                    </a:p>
                  </a:txBody>
                  <a:tcPr marL="68580" marR="68580" marT="0" marB="0" anchor="ctr">
                    <a:solidFill>
                      <a:schemeClr val="accent2">
                        <a:lumMod val="50000"/>
                      </a:schemeClr>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2967" y="621436"/>
            <a:ext cx="10972800" cy="552839"/>
          </a:xfrm>
        </p:spPr>
        <p:txBody>
          <a:bodyPr/>
          <a:lstStyle/>
          <a:p>
            <a:pPr marL="54864" algn="ctr" fontAlgn="auto">
              <a:spcAft>
                <a:spcPts val="0"/>
              </a:spcAft>
              <a:defRPr/>
            </a:pPr>
            <a:r>
              <a:rPr lang="ru-RU" sz="2800" dirty="0">
                <a:solidFill>
                  <a:schemeClr val="tx2">
                    <a:lumMod val="90000"/>
                  </a:schemeClr>
                </a:solidFill>
                <a:effectLst/>
              </a:rPr>
              <a:t>Р</a:t>
            </a:r>
            <a:r>
              <a:rPr lang="ru-RU" sz="2800" dirty="0">
                <a:solidFill>
                  <a:schemeClr val="tx2">
                    <a:tint val="100000"/>
                    <a:shade val="90000"/>
                    <a:satMod val="250000"/>
                    <a:alpha val="100000"/>
                  </a:schemeClr>
                </a:solidFill>
                <a:effectLst/>
              </a:rPr>
              <a:t>езультаты ОГЭ по АТЕ региона</a:t>
            </a:r>
            <a:endParaRPr lang="ru-RU" sz="2800" dirty="0">
              <a:solidFill>
                <a:schemeClr val="tx2">
                  <a:tint val="100000"/>
                  <a:shade val="90000"/>
                  <a:satMod val="250000"/>
                  <a:alpha val="100000"/>
                </a:schemeClr>
              </a:solidFill>
            </a:endParaRPr>
          </a:p>
        </p:txBody>
      </p:sp>
      <p:graphicFrame>
        <p:nvGraphicFramePr>
          <p:cNvPr id="3" name="Таблица 2"/>
          <p:cNvGraphicFramePr>
            <a:graphicFrameLocks noGrp="1"/>
          </p:cNvGraphicFramePr>
          <p:nvPr/>
        </p:nvGraphicFramePr>
        <p:xfrm>
          <a:off x="665163" y="1557338"/>
          <a:ext cx="11009330" cy="3458764"/>
        </p:xfrm>
        <a:graphic>
          <a:graphicData uri="http://schemas.openxmlformats.org/drawingml/2006/table">
            <a:tbl>
              <a:tblPr firstRow="1" firstCol="1" bandRow="1">
                <a:tableStyleId>{5C22544A-7EE6-4342-B048-85BDC9FD1C3A}</a:tableStyleId>
              </a:tblPr>
              <a:tblGrid>
                <a:gridCol w="894838"/>
                <a:gridCol w="1896700"/>
                <a:gridCol w="1053144"/>
                <a:gridCol w="895581"/>
                <a:gridCol w="895581"/>
                <a:gridCol w="895581"/>
                <a:gridCol w="895581"/>
                <a:gridCol w="895581"/>
                <a:gridCol w="895581"/>
                <a:gridCol w="895581"/>
                <a:gridCol w="895581"/>
              </a:tblGrid>
              <a:tr h="499203">
                <a:tc rowSpan="2">
                  <a:txBody>
                    <a:bodyPr/>
                    <a:lstStyle/>
                    <a:p>
                      <a:pPr algn="ctr">
                        <a:spcAft>
                          <a:spcPts val="0"/>
                        </a:spcAft>
                      </a:pPr>
                      <a:r>
                        <a:rPr lang="ru-RU" sz="1800" dirty="0">
                          <a:effectLst/>
                          <a:latin typeface="+mn-lt"/>
                          <a:cs typeface="Times New Roman" panose="02020603050405020304" pitchFamily="18" charset="0"/>
                        </a:rPr>
                        <a:t>№ п/п</a:t>
                      </a:r>
                      <a:endParaRPr lang="ru-RU" sz="1800" dirty="0">
                        <a:effectLst/>
                        <a:latin typeface="+mn-lt"/>
                        <a:ea typeface="Calibri"/>
                        <a:cs typeface="Times New Roman" panose="02020603050405020304" pitchFamily="18" charset="0"/>
                      </a:endParaRPr>
                    </a:p>
                  </a:txBody>
                  <a:tcPr marL="68580" marR="68580" marT="0" marB="0" anchor="ctr">
                    <a:solidFill>
                      <a:schemeClr val="accent1">
                        <a:lumMod val="75000"/>
                      </a:schemeClr>
                    </a:solidFill>
                  </a:tcPr>
                </a:tc>
                <a:tc rowSpan="2">
                  <a:txBody>
                    <a:bodyPr/>
                    <a:lstStyle/>
                    <a:p>
                      <a:pPr algn="ctr">
                        <a:spcAft>
                          <a:spcPts val="0"/>
                        </a:spcAft>
                      </a:pPr>
                      <a:r>
                        <a:rPr lang="ru-RU" sz="1800" dirty="0">
                          <a:effectLst/>
                          <a:latin typeface="+mn-lt"/>
                          <a:cs typeface="Times New Roman" panose="02020603050405020304" pitchFamily="18" charset="0"/>
                        </a:rPr>
                        <a:t>АТЕ</a:t>
                      </a:r>
                      <a:endParaRPr lang="ru-RU" sz="1800" dirty="0">
                        <a:effectLst/>
                        <a:latin typeface="+mn-lt"/>
                        <a:ea typeface="Calibri"/>
                        <a:cs typeface="Times New Roman" panose="02020603050405020304" pitchFamily="18" charset="0"/>
                      </a:endParaRPr>
                    </a:p>
                  </a:txBody>
                  <a:tcPr marL="68580" marR="68580" marT="0" marB="0" anchor="ctr">
                    <a:solidFill>
                      <a:schemeClr val="accent1">
                        <a:lumMod val="75000"/>
                      </a:schemeClr>
                    </a:solidFill>
                  </a:tcPr>
                </a:tc>
                <a:tc rowSpan="2">
                  <a:txBody>
                    <a:bodyPr/>
                    <a:lstStyle/>
                    <a:p>
                      <a:pPr algn="ctr">
                        <a:spcAft>
                          <a:spcPts val="0"/>
                        </a:spcAft>
                      </a:pPr>
                      <a:r>
                        <a:rPr lang="ru-RU" sz="1800" dirty="0">
                          <a:effectLst/>
                          <a:latin typeface="+mn-lt"/>
                          <a:cs typeface="Times New Roman" panose="02020603050405020304" pitchFamily="18" charset="0"/>
                        </a:rPr>
                        <a:t>Всего участников</a:t>
                      </a:r>
                      <a:endParaRPr lang="ru-RU" sz="1800" dirty="0">
                        <a:effectLst/>
                        <a:latin typeface="+mn-lt"/>
                        <a:ea typeface="Calibri"/>
                        <a:cs typeface="Times New Roman" panose="02020603050405020304" pitchFamily="18" charset="0"/>
                      </a:endParaRPr>
                    </a:p>
                  </a:txBody>
                  <a:tcPr marL="68580" marR="68580" marT="0" marB="0" anchor="ctr">
                    <a:solidFill>
                      <a:schemeClr val="accent1">
                        <a:lumMod val="75000"/>
                      </a:schemeClr>
                    </a:solidFill>
                  </a:tcPr>
                </a:tc>
                <a:tc gridSpan="2">
                  <a:txBody>
                    <a:bodyPr/>
                    <a:lstStyle/>
                    <a:p>
                      <a:pPr algn="ctr">
                        <a:spcAft>
                          <a:spcPts val="0"/>
                        </a:spcAft>
                      </a:pPr>
                      <a:r>
                        <a:rPr lang="ru-RU" sz="1800">
                          <a:effectLst/>
                          <a:latin typeface="+mn-lt"/>
                          <a:cs typeface="Times New Roman" panose="02020603050405020304" pitchFamily="18" charset="0"/>
                        </a:rPr>
                        <a:t>«2»</a:t>
                      </a:r>
                      <a:endParaRPr lang="ru-RU" sz="1800">
                        <a:effectLst/>
                        <a:latin typeface="+mn-lt"/>
                        <a:ea typeface="Calibri"/>
                        <a:cs typeface="Times New Roman" panose="02020603050405020304" pitchFamily="18" charset="0"/>
                      </a:endParaRPr>
                    </a:p>
                  </a:txBody>
                  <a:tcPr marL="68580" marR="68580" marT="0" marB="0" anchor="ctr">
                    <a:solidFill>
                      <a:schemeClr val="accent1">
                        <a:lumMod val="75000"/>
                      </a:schemeClr>
                    </a:solidFill>
                  </a:tcPr>
                </a:tc>
                <a:tc hMerge="1">
                  <a:txBody>
                    <a:bodyPr/>
                    <a:lstStyle/>
                    <a:p>
                      <a:endParaRPr lang="ru-RU"/>
                    </a:p>
                  </a:txBody>
                  <a:tcPr/>
                </a:tc>
                <a:tc gridSpan="2">
                  <a:txBody>
                    <a:bodyPr/>
                    <a:lstStyle/>
                    <a:p>
                      <a:pPr algn="ctr">
                        <a:spcAft>
                          <a:spcPts val="0"/>
                        </a:spcAft>
                      </a:pPr>
                      <a:r>
                        <a:rPr lang="ru-RU" sz="1800">
                          <a:effectLst/>
                          <a:latin typeface="+mn-lt"/>
                          <a:cs typeface="Times New Roman" panose="02020603050405020304" pitchFamily="18" charset="0"/>
                        </a:rPr>
                        <a:t>«3»</a:t>
                      </a:r>
                      <a:endParaRPr lang="ru-RU" sz="1800">
                        <a:effectLst/>
                        <a:latin typeface="+mn-lt"/>
                        <a:ea typeface="Calibri"/>
                        <a:cs typeface="Times New Roman" panose="02020603050405020304" pitchFamily="18" charset="0"/>
                      </a:endParaRPr>
                    </a:p>
                  </a:txBody>
                  <a:tcPr marL="68580" marR="68580" marT="0" marB="0" anchor="ctr">
                    <a:solidFill>
                      <a:schemeClr val="accent1">
                        <a:lumMod val="75000"/>
                      </a:schemeClr>
                    </a:solidFill>
                  </a:tcPr>
                </a:tc>
                <a:tc hMerge="1">
                  <a:txBody>
                    <a:bodyPr/>
                    <a:lstStyle/>
                    <a:p>
                      <a:endParaRPr lang="ru-RU"/>
                    </a:p>
                  </a:txBody>
                  <a:tcPr/>
                </a:tc>
                <a:tc gridSpan="2">
                  <a:txBody>
                    <a:bodyPr/>
                    <a:lstStyle/>
                    <a:p>
                      <a:pPr algn="ctr">
                        <a:spcAft>
                          <a:spcPts val="0"/>
                        </a:spcAft>
                      </a:pPr>
                      <a:r>
                        <a:rPr lang="ru-RU" sz="1800">
                          <a:effectLst/>
                          <a:latin typeface="+mn-lt"/>
                          <a:cs typeface="Times New Roman" panose="02020603050405020304" pitchFamily="18" charset="0"/>
                        </a:rPr>
                        <a:t>«4»</a:t>
                      </a:r>
                      <a:endParaRPr lang="ru-RU" sz="1800">
                        <a:effectLst/>
                        <a:latin typeface="+mn-lt"/>
                        <a:ea typeface="Calibri"/>
                        <a:cs typeface="Times New Roman" panose="02020603050405020304" pitchFamily="18" charset="0"/>
                      </a:endParaRPr>
                    </a:p>
                  </a:txBody>
                  <a:tcPr marL="68580" marR="68580" marT="0" marB="0" anchor="ctr">
                    <a:solidFill>
                      <a:schemeClr val="accent1">
                        <a:lumMod val="75000"/>
                      </a:schemeClr>
                    </a:solidFill>
                  </a:tcPr>
                </a:tc>
                <a:tc hMerge="1">
                  <a:txBody>
                    <a:bodyPr/>
                    <a:lstStyle/>
                    <a:p>
                      <a:endParaRPr lang="ru-RU"/>
                    </a:p>
                  </a:txBody>
                  <a:tcPr/>
                </a:tc>
                <a:tc gridSpan="2">
                  <a:txBody>
                    <a:bodyPr/>
                    <a:lstStyle/>
                    <a:p>
                      <a:pPr algn="ctr">
                        <a:spcAft>
                          <a:spcPts val="0"/>
                        </a:spcAft>
                      </a:pPr>
                      <a:r>
                        <a:rPr lang="ru-RU" sz="1800">
                          <a:effectLst/>
                          <a:latin typeface="+mn-lt"/>
                          <a:cs typeface="Times New Roman" panose="02020603050405020304" pitchFamily="18" charset="0"/>
                        </a:rPr>
                        <a:t>«5»</a:t>
                      </a:r>
                      <a:endParaRPr lang="ru-RU" sz="1800">
                        <a:effectLst/>
                        <a:latin typeface="+mn-lt"/>
                        <a:ea typeface="Calibri"/>
                        <a:cs typeface="Times New Roman" panose="02020603050405020304" pitchFamily="18" charset="0"/>
                      </a:endParaRPr>
                    </a:p>
                  </a:txBody>
                  <a:tcPr marL="68580" marR="68580" marT="0" marB="0" anchor="ctr">
                    <a:solidFill>
                      <a:schemeClr val="accent1">
                        <a:lumMod val="75000"/>
                      </a:schemeClr>
                    </a:solidFill>
                  </a:tcPr>
                </a:tc>
                <a:tc hMerge="1">
                  <a:txBody>
                    <a:bodyPr/>
                    <a:lstStyle/>
                    <a:p>
                      <a:endParaRPr lang="ru-RU"/>
                    </a:p>
                  </a:txBody>
                  <a:tcPr/>
                </a:tc>
              </a:tr>
              <a:tr h="1996813">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800" dirty="0">
                          <a:solidFill>
                            <a:schemeClr val="tx1"/>
                          </a:solidFill>
                          <a:effectLst/>
                          <a:latin typeface="+mn-lt"/>
                          <a:cs typeface="Times New Roman" panose="02020603050405020304" pitchFamily="18" charset="0"/>
                        </a:rPr>
                        <a:t>чел.</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1">
                        <a:lumMod val="75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1">
                        <a:lumMod val="75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чел.</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1">
                        <a:lumMod val="75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1">
                        <a:lumMod val="75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чел.</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1">
                        <a:lumMod val="75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1">
                        <a:lumMod val="75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чел.</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1">
                        <a:lumMod val="75000"/>
                      </a:schemeClr>
                    </a:solidFill>
                  </a:tcPr>
                </a:tc>
                <a:tc>
                  <a:txBody>
                    <a:bodyPr/>
                    <a:lstStyle/>
                    <a:p>
                      <a:pPr algn="ctr">
                        <a:spcAft>
                          <a:spcPts val="0"/>
                        </a:spcAft>
                      </a:pPr>
                      <a:r>
                        <a:rPr lang="ru-RU" sz="1800" dirty="0">
                          <a:solidFill>
                            <a:schemeClr val="tx1"/>
                          </a:solidFill>
                          <a:effectLst/>
                          <a:latin typeface="+mn-lt"/>
                          <a:cs typeface="Times New Roman" panose="02020603050405020304" pitchFamily="18" charset="0"/>
                        </a:rPr>
                        <a:t>%</a:t>
                      </a:r>
                      <a:endParaRPr lang="ru-RU" sz="1800" dirty="0">
                        <a:solidFill>
                          <a:schemeClr val="tx1"/>
                        </a:solidFill>
                        <a:effectLst/>
                        <a:latin typeface="+mn-lt"/>
                        <a:ea typeface="Calibri"/>
                        <a:cs typeface="Times New Roman" panose="02020603050405020304" pitchFamily="18" charset="0"/>
                      </a:endParaRPr>
                    </a:p>
                  </a:txBody>
                  <a:tcPr marL="68580" marR="68580" marT="0" marB="0" anchor="ctr">
                    <a:solidFill>
                      <a:schemeClr val="accent1">
                        <a:lumMod val="75000"/>
                      </a:schemeClr>
                    </a:solidFill>
                  </a:tcPr>
                </a:tc>
              </a:tr>
              <a:tr h="320916">
                <a:tc>
                  <a:txBody>
                    <a:bodyPr/>
                    <a:lstStyle/>
                    <a:p>
                      <a:pPr algn="ctr"/>
                      <a:r>
                        <a:rPr lang="ru-RU" sz="1800" dirty="0">
                          <a:effectLst/>
                          <a:latin typeface="+mn-lt"/>
                          <a:cs typeface="Times New Roman" panose="02020603050405020304" pitchFamily="18" charset="0"/>
                        </a:rPr>
                        <a:t>1.</a:t>
                      </a:r>
                    </a:p>
                  </a:txBody>
                  <a:tcPr marL="68580" marR="68580" marT="0" marB="0" anchor="ctr">
                    <a:solidFill>
                      <a:schemeClr val="accent1">
                        <a:lumMod val="75000"/>
                      </a:schemeClr>
                    </a:solidFill>
                  </a:tcPr>
                </a:tc>
                <a:tc>
                  <a:txBody>
                    <a:bodyPr/>
                    <a:lstStyle/>
                    <a:p>
                      <a:pPr algn="ctr"/>
                      <a:r>
                        <a:rPr lang="ru-RU" sz="1800" dirty="0">
                          <a:solidFill>
                            <a:schemeClr val="tx1"/>
                          </a:solidFill>
                          <a:effectLst/>
                          <a:latin typeface="+mn-lt"/>
                          <a:cs typeface="Times New Roman" panose="02020603050405020304" pitchFamily="18" charset="0"/>
                        </a:rPr>
                        <a:t>Алексеевский</a:t>
                      </a:r>
                    </a:p>
                  </a:txBody>
                  <a:tcPr marL="68580" marR="68580" marT="0" marB="0" anchor="ctr">
                    <a:solidFill>
                      <a:schemeClr val="accent1">
                        <a:lumMod val="75000"/>
                      </a:schemeClr>
                    </a:solidFill>
                  </a:tcPr>
                </a:tc>
                <a:tc>
                  <a:txBody>
                    <a:bodyPr/>
                    <a:lstStyle/>
                    <a:p>
                      <a:pPr algn="ctr"/>
                      <a:r>
                        <a:rPr lang="ru-RU" sz="1800">
                          <a:solidFill>
                            <a:schemeClr val="tx1"/>
                          </a:solidFill>
                          <a:effectLst/>
                          <a:latin typeface="+mn-lt"/>
                          <a:cs typeface="Times New Roman" panose="02020603050405020304" pitchFamily="18" charset="0"/>
                        </a:rPr>
                        <a:t>3</a:t>
                      </a:r>
                    </a:p>
                  </a:txBody>
                  <a:tcPr marL="68580" marR="68580" marT="0" marB="0" anchor="ctr">
                    <a:solidFill>
                      <a:schemeClr val="accent1">
                        <a:lumMod val="75000"/>
                      </a:schemeClr>
                    </a:solidFill>
                  </a:tcPr>
                </a:tc>
                <a:tc>
                  <a:txBody>
                    <a:bodyPr/>
                    <a:lstStyle/>
                    <a:p>
                      <a:pPr algn="ctr"/>
                      <a:r>
                        <a:rPr lang="ru-RU" sz="1800">
                          <a:solidFill>
                            <a:schemeClr val="tx1"/>
                          </a:solidFill>
                          <a:effectLst/>
                          <a:latin typeface="+mn-lt"/>
                          <a:cs typeface="Times New Roman" panose="02020603050405020304" pitchFamily="18" charset="0"/>
                        </a:rPr>
                        <a:t>0</a:t>
                      </a:r>
                    </a:p>
                  </a:txBody>
                  <a:tcPr marL="68580" marR="68580" marT="0" marB="0" anchor="ctr">
                    <a:solidFill>
                      <a:schemeClr val="accent1">
                        <a:lumMod val="75000"/>
                      </a:schemeClr>
                    </a:solidFill>
                  </a:tcPr>
                </a:tc>
                <a:tc>
                  <a:txBody>
                    <a:bodyPr/>
                    <a:lstStyle/>
                    <a:p>
                      <a:pPr algn="ctr"/>
                      <a:r>
                        <a:rPr lang="ru-RU" sz="1800">
                          <a:solidFill>
                            <a:schemeClr val="tx1"/>
                          </a:solidFill>
                          <a:effectLst/>
                          <a:latin typeface="+mn-lt"/>
                          <a:cs typeface="Times New Roman" panose="02020603050405020304" pitchFamily="18" charset="0"/>
                        </a:rPr>
                        <a:t>0</a:t>
                      </a:r>
                    </a:p>
                  </a:txBody>
                  <a:tcPr marL="68580" marR="68580" marT="0" marB="0" anchor="ctr">
                    <a:solidFill>
                      <a:schemeClr val="accent1">
                        <a:lumMod val="75000"/>
                      </a:schemeClr>
                    </a:solidFill>
                  </a:tcPr>
                </a:tc>
                <a:tc>
                  <a:txBody>
                    <a:bodyPr/>
                    <a:lstStyle/>
                    <a:p>
                      <a:pPr algn="ctr"/>
                      <a:r>
                        <a:rPr lang="ru-RU" sz="1800" dirty="0">
                          <a:solidFill>
                            <a:schemeClr val="tx1"/>
                          </a:solidFill>
                          <a:effectLst/>
                          <a:latin typeface="+mn-lt"/>
                          <a:cs typeface="Times New Roman" panose="02020603050405020304" pitchFamily="18" charset="0"/>
                        </a:rPr>
                        <a:t>1</a:t>
                      </a:r>
                    </a:p>
                  </a:txBody>
                  <a:tcPr marL="68580" marR="68580" marT="0" marB="0" anchor="ctr">
                    <a:solidFill>
                      <a:schemeClr val="accent1">
                        <a:lumMod val="75000"/>
                      </a:schemeClr>
                    </a:solidFill>
                  </a:tcPr>
                </a:tc>
                <a:tc>
                  <a:txBody>
                    <a:bodyPr/>
                    <a:lstStyle/>
                    <a:p>
                      <a:pPr algn="ctr"/>
                      <a:r>
                        <a:rPr lang="ru-RU" sz="1800">
                          <a:solidFill>
                            <a:schemeClr val="tx1"/>
                          </a:solidFill>
                          <a:effectLst/>
                          <a:latin typeface="+mn-lt"/>
                          <a:cs typeface="Times New Roman" panose="02020603050405020304" pitchFamily="18" charset="0"/>
                        </a:rPr>
                        <a:t>33,3</a:t>
                      </a:r>
                    </a:p>
                  </a:txBody>
                  <a:tcPr marL="68580" marR="68580" marT="0" marB="0" anchor="ctr">
                    <a:solidFill>
                      <a:schemeClr val="accent1">
                        <a:lumMod val="75000"/>
                      </a:schemeClr>
                    </a:solidFill>
                  </a:tcPr>
                </a:tc>
                <a:tc>
                  <a:txBody>
                    <a:bodyPr/>
                    <a:lstStyle/>
                    <a:p>
                      <a:pPr algn="ctr"/>
                      <a:r>
                        <a:rPr lang="ru-RU" sz="1800">
                          <a:solidFill>
                            <a:schemeClr val="tx1"/>
                          </a:solidFill>
                          <a:effectLst/>
                          <a:latin typeface="+mn-lt"/>
                          <a:cs typeface="Times New Roman" panose="02020603050405020304" pitchFamily="18" charset="0"/>
                        </a:rPr>
                        <a:t>1</a:t>
                      </a:r>
                    </a:p>
                  </a:txBody>
                  <a:tcPr marL="68580" marR="68580" marT="0" marB="0" anchor="ctr">
                    <a:solidFill>
                      <a:schemeClr val="accent1">
                        <a:lumMod val="75000"/>
                      </a:schemeClr>
                    </a:solidFill>
                  </a:tcPr>
                </a:tc>
                <a:tc>
                  <a:txBody>
                    <a:bodyPr/>
                    <a:lstStyle/>
                    <a:p>
                      <a:pPr algn="ctr"/>
                      <a:r>
                        <a:rPr lang="ru-RU" sz="1800">
                          <a:solidFill>
                            <a:schemeClr val="tx1"/>
                          </a:solidFill>
                          <a:effectLst/>
                          <a:latin typeface="+mn-lt"/>
                          <a:cs typeface="Times New Roman" panose="02020603050405020304" pitchFamily="18" charset="0"/>
                        </a:rPr>
                        <a:t>33,3</a:t>
                      </a:r>
                    </a:p>
                  </a:txBody>
                  <a:tcPr marL="68580" marR="68580" marT="0" marB="0" anchor="ctr">
                    <a:solidFill>
                      <a:schemeClr val="accent1">
                        <a:lumMod val="75000"/>
                      </a:schemeClr>
                    </a:solidFill>
                  </a:tcPr>
                </a:tc>
                <a:tc>
                  <a:txBody>
                    <a:bodyPr/>
                    <a:lstStyle/>
                    <a:p>
                      <a:pPr algn="ctr"/>
                      <a:r>
                        <a:rPr lang="ru-RU" sz="1800" dirty="0">
                          <a:solidFill>
                            <a:schemeClr val="tx1"/>
                          </a:solidFill>
                          <a:effectLst/>
                          <a:latin typeface="+mn-lt"/>
                          <a:cs typeface="Times New Roman" panose="02020603050405020304" pitchFamily="18" charset="0"/>
                        </a:rPr>
                        <a:t>1</a:t>
                      </a:r>
                    </a:p>
                  </a:txBody>
                  <a:tcPr marL="68580" marR="68580" marT="0" marB="0" anchor="ctr">
                    <a:solidFill>
                      <a:schemeClr val="accent1">
                        <a:lumMod val="75000"/>
                      </a:schemeClr>
                    </a:solidFill>
                  </a:tcPr>
                </a:tc>
                <a:tc>
                  <a:txBody>
                    <a:bodyPr/>
                    <a:lstStyle/>
                    <a:p>
                      <a:pPr algn="ctr"/>
                      <a:r>
                        <a:rPr lang="ru-RU" sz="1800" dirty="0">
                          <a:solidFill>
                            <a:schemeClr val="tx1"/>
                          </a:solidFill>
                          <a:effectLst/>
                          <a:latin typeface="+mn-lt"/>
                          <a:cs typeface="Times New Roman" panose="02020603050405020304" pitchFamily="18" charset="0"/>
                        </a:rPr>
                        <a:t>33,3</a:t>
                      </a:r>
                    </a:p>
                  </a:txBody>
                  <a:tcPr marL="68580" marR="68580" marT="0" marB="0" anchor="ctr">
                    <a:solidFill>
                      <a:schemeClr val="accent1">
                        <a:lumMod val="75000"/>
                      </a:schemeClr>
                    </a:solidFill>
                  </a:tcPr>
                </a:tc>
              </a:tr>
              <a:tr h="320916">
                <a:tc>
                  <a:txBody>
                    <a:bodyPr/>
                    <a:lstStyle/>
                    <a:p>
                      <a:pPr algn="ctr"/>
                      <a:r>
                        <a:rPr lang="ru-RU" sz="1800" dirty="0" smtClean="0">
                          <a:effectLst/>
                          <a:latin typeface="+mn-lt"/>
                          <a:cs typeface="Times New Roman" panose="02020603050405020304" pitchFamily="18" charset="0"/>
                        </a:rPr>
                        <a:t>2.</a:t>
                      </a:r>
                      <a:endParaRPr lang="ru-RU" sz="1800" dirty="0">
                        <a:effectLst/>
                        <a:latin typeface="+mn-lt"/>
                        <a:cs typeface="Times New Roman" panose="02020603050405020304" pitchFamily="18" charset="0"/>
                      </a:endParaRPr>
                    </a:p>
                  </a:txBody>
                  <a:tcPr marL="68580" marR="68580" marT="0" marB="0" anchor="ctr">
                    <a:solidFill>
                      <a:schemeClr val="accent1">
                        <a:lumMod val="75000"/>
                      </a:schemeClr>
                    </a:solidFill>
                  </a:tcPr>
                </a:tc>
                <a:tc>
                  <a:txBody>
                    <a:bodyPr/>
                    <a:lstStyle/>
                    <a:p>
                      <a:pPr algn="ctr"/>
                      <a:r>
                        <a:rPr lang="ru-RU" sz="1800" dirty="0">
                          <a:solidFill>
                            <a:schemeClr val="tx1"/>
                          </a:solidFill>
                          <a:effectLst/>
                          <a:latin typeface="+mn-lt"/>
                          <a:cs typeface="Times New Roman" panose="02020603050405020304" pitchFamily="18" charset="0"/>
                        </a:rPr>
                        <a:t>Борский</a:t>
                      </a:r>
                    </a:p>
                  </a:txBody>
                  <a:tcPr marL="68580" marR="68580" marT="0" marB="0" anchor="ctr">
                    <a:solidFill>
                      <a:schemeClr val="accent1">
                        <a:lumMod val="75000"/>
                      </a:schemeClr>
                    </a:solidFill>
                  </a:tcPr>
                </a:tc>
                <a:tc>
                  <a:txBody>
                    <a:bodyPr/>
                    <a:lstStyle/>
                    <a:p>
                      <a:pPr algn="ctr"/>
                      <a:r>
                        <a:rPr lang="ru-RU" sz="1800" dirty="0">
                          <a:solidFill>
                            <a:schemeClr val="tx1"/>
                          </a:solidFill>
                          <a:effectLst/>
                          <a:latin typeface="+mn-lt"/>
                          <a:cs typeface="Times New Roman" panose="02020603050405020304" pitchFamily="18" charset="0"/>
                        </a:rPr>
                        <a:t>12</a:t>
                      </a:r>
                    </a:p>
                  </a:txBody>
                  <a:tcPr marL="68580" marR="68580" marT="0" marB="0" anchor="ctr">
                    <a:solidFill>
                      <a:schemeClr val="accent1">
                        <a:lumMod val="75000"/>
                      </a:schemeClr>
                    </a:solidFill>
                  </a:tcPr>
                </a:tc>
                <a:tc>
                  <a:txBody>
                    <a:bodyPr/>
                    <a:lstStyle/>
                    <a:p>
                      <a:pPr algn="ctr"/>
                      <a:r>
                        <a:rPr lang="ru-RU" sz="1800">
                          <a:solidFill>
                            <a:schemeClr val="tx1"/>
                          </a:solidFill>
                          <a:effectLst/>
                          <a:latin typeface="+mn-lt"/>
                          <a:cs typeface="Times New Roman" panose="02020603050405020304" pitchFamily="18" charset="0"/>
                        </a:rPr>
                        <a:t>0</a:t>
                      </a:r>
                    </a:p>
                  </a:txBody>
                  <a:tcPr marL="68580" marR="68580" marT="0" marB="0" anchor="ctr">
                    <a:solidFill>
                      <a:schemeClr val="accent1">
                        <a:lumMod val="75000"/>
                      </a:schemeClr>
                    </a:solidFill>
                  </a:tcPr>
                </a:tc>
                <a:tc>
                  <a:txBody>
                    <a:bodyPr/>
                    <a:lstStyle/>
                    <a:p>
                      <a:pPr algn="ctr"/>
                      <a:r>
                        <a:rPr lang="ru-RU" sz="1800">
                          <a:solidFill>
                            <a:schemeClr val="tx1"/>
                          </a:solidFill>
                          <a:effectLst/>
                          <a:latin typeface="+mn-lt"/>
                          <a:cs typeface="Times New Roman" panose="02020603050405020304" pitchFamily="18" charset="0"/>
                        </a:rPr>
                        <a:t>0</a:t>
                      </a:r>
                    </a:p>
                  </a:txBody>
                  <a:tcPr marL="68580" marR="68580" marT="0" marB="0" anchor="ctr">
                    <a:solidFill>
                      <a:schemeClr val="accent1">
                        <a:lumMod val="75000"/>
                      </a:schemeClr>
                    </a:solidFill>
                  </a:tcPr>
                </a:tc>
                <a:tc>
                  <a:txBody>
                    <a:bodyPr/>
                    <a:lstStyle/>
                    <a:p>
                      <a:pPr algn="ctr"/>
                      <a:r>
                        <a:rPr lang="ru-RU" sz="1800" dirty="0">
                          <a:solidFill>
                            <a:schemeClr val="tx1"/>
                          </a:solidFill>
                          <a:effectLst/>
                          <a:latin typeface="+mn-lt"/>
                          <a:cs typeface="Times New Roman" panose="02020603050405020304" pitchFamily="18" charset="0"/>
                        </a:rPr>
                        <a:t>0</a:t>
                      </a:r>
                    </a:p>
                  </a:txBody>
                  <a:tcPr marL="68580" marR="68580" marT="0" marB="0" anchor="ctr">
                    <a:solidFill>
                      <a:schemeClr val="accent1">
                        <a:lumMod val="75000"/>
                      </a:schemeClr>
                    </a:solidFill>
                  </a:tcPr>
                </a:tc>
                <a:tc>
                  <a:txBody>
                    <a:bodyPr/>
                    <a:lstStyle/>
                    <a:p>
                      <a:pPr algn="ctr"/>
                      <a:r>
                        <a:rPr lang="ru-RU" sz="1800" dirty="0">
                          <a:solidFill>
                            <a:schemeClr val="tx1"/>
                          </a:solidFill>
                          <a:effectLst/>
                          <a:latin typeface="+mn-lt"/>
                          <a:cs typeface="Times New Roman" panose="02020603050405020304" pitchFamily="18" charset="0"/>
                        </a:rPr>
                        <a:t>0</a:t>
                      </a:r>
                    </a:p>
                  </a:txBody>
                  <a:tcPr marL="68580" marR="68580" marT="0" marB="0" anchor="ctr">
                    <a:solidFill>
                      <a:schemeClr val="accent1">
                        <a:lumMod val="75000"/>
                      </a:schemeClr>
                    </a:solidFill>
                  </a:tcPr>
                </a:tc>
                <a:tc>
                  <a:txBody>
                    <a:bodyPr/>
                    <a:lstStyle/>
                    <a:p>
                      <a:pPr algn="ctr"/>
                      <a:r>
                        <a:rPr lang="ru-RU" sz="1800" dirty="0">
                          <a:solidFill>
                            <a:schemeClr val="tx1"/>
                          </a:solidFill>
                          <a:effectLst/>
                          <a:latin typeface="+mn-lt"/>
                          <a:cs typeface="Times New Roman" panose="02020603050405020304" pitchFamily="18" charset="0"/>
                        </a:rPr>
                        <a:t>9</a:t>
                      </a:r>
                    </a:p>
                  </a:txBody>
                  <a:tcPr marL="68580" marR="68580" marT="0" marB="0" anchor="ctr">
                    <a:solidFill>
                      <a:schemeClr val="accent1">
                        <a:lumMod val="75000"/>
                      </a:schemeClr>
                    </a:solidFill>
                  </a:tcPr>
                </a:tc>
                <a:tc>
                  <a:txBody>
                    <a:bodyPr/>
                    <a:lstStyle/>
                    <a:p>
                      <a:pPr algn="ctr"/>
                      <a:r>
                        <a:rPr lang="ru-RU" sz="1800" dirty="0">
                          <a:solidFill>
                            <a:schemeClr val="tx1"/>
                          </a:solidFill>
                          <a:effectLst/>
                          <a:latin typeface="+mn-lt"/>
                          <a:cs typeface="Times New Roman" panose="02020603050405020304" pitchFamily="18" charset="0"/>
                        </a:rPr>
                        <a:t>75</a:t>
                      </a:r>
                    </a:p>
                  </a:txBody>
                  <a:tcPr marL="68580" marR="68580" marT="0" marB="0" anchor="ctr">
                    <a:solidFill>
                      <a:schemeClr val="accent1">
                        <a:lumMod val="75000"/>
                      </a:schemeClr>
                    </a:solidFill>
                  </a:tcPr>
                </a:tc>
                <a:tc>
                  <a:txBody>
                    <a:bodyPr/>
                    <a:lstStyle/>
                    <a:p>
                      <a:pPr algn="ctr"/>
                      <a:r>
                        <a:rPr lang="ru-RU" sz="1800" dirty="0">
                          <a:solidFill>
                            <a:schemeClr val="tx1"/>
                          </a:solidFill>
                          <a:effectLst/>
                          <a:latin typeface="+mn-lt"/>
                          <a:cs typeface="Times New Roman" panose="02020603050405020304" pitchFamily="18" charset="0"/>
                        </a:rPr>
                        <a:t>3</a:t>
                      </a:r>
                    </a:p>
                  </a:txBody>
                  <a:tcPr marL="68580" marR="68580" marT="0" marB="0" anchor="ctr">
                    <a:solidFill>
                      <a:schemeClr val="accent1">
                        <a:lumMod val="75000"/>
                      </a:schemeClr>
                    </a:solidFill>
                  </a:tcPr>
                </a:tc>
                <a:tc>
                  <a:txBody>
                    <a:bodyPr/>
                    <a:lstStyle/>
                    <a:p>
                      <a:pPr algn="ctr"/>
                      <a:r>
                        <a:rPr lang="ru-RU" sz="1800" dirty="0">
                          <a:solidFill>
                            <a:schemeClr val="tx1"/>
                          </a:solidFill>
                          <a:effectLst/>
                          <a:latin typeface="+mn-lt"/>
                          <a:cs typeface="Times New Roman" panose="02020603050405020304" pitchFamily="18" charset="0"/>
                        </a:rPr>
                        <a:t>25</a:t>
                      </a:r>
                    </a:p>
                  </a:txBody>
                  <a:tcPr marL="68580" marR="68580" marT="0" marB="0" anchor="ctr">
                    <a:solidFill>
                      <a:schemeClr val="accent1">
                        <a:lumMod val="75000"/>
                      </a:schemeClr>
                    </a:solidFill>
                  </a:tcPr>
                </a:tc>
              </a:tr>
              <a:tr h="320916">
                <a:tc>
                  <a:txBody>
                    <a:bodyPr/>
                    <a:lstStyle/>
                    <a:p>
                      <a:pPr algn="ctr"/>
                      <a:r>
                        <a:rPr lang="ru-RU" sz="1800" dirty="0" smtClean="0">
                          <a:effectLst/>
                          <a:latin typeface="+mn-lt"/>
                          <a:cs typeface="Times New Roman" panose="02020603050405020304" pitchFamily="18" charset="0"/>
                        </a:rPr>
                        <a:t>3.</a:t>
                      </a:r>
                      <a:endParaRPr lang="ru-RU" sz="1800" dirty="0">
                        <a:effectLst/>
                        <a:latin typeface="+mn-lt"/>
                        <a:cs typeface="Times New Roman" panose="02020603050405020304" pitchFamily="18" charset="0"/>
                      </a:endParaRPr>
                    </a:p>
                  </a:txBody>
                  <a:tcPr marL="68580" marR="68580" marT="0" marB="0" anchor="ctr">
                    <a:solidFill>
                      <a:schemeClr val="accent1">
                        <a:lumMod val="75000"/>
                      </a:schemeClr>
                    </a:solidFill>
                  </a:tcPr>
                </a:tc>
                <a:tc>
                  <a:txBody>
                    <a:bodyPr/>
                    <a:lstStyle/>
                    <a:p>
                      <a:pPr algn="ctr"/>
                      <a:r>
                        <a:rPr lang="ru-RU" sz="1800">
                          <a:solidFill>
                            <a:schemeClr val="tx1"/>
                          </a:solidFill>
                          <a:effectLst/>
                          <a:latin typeface="+mn-lt"/>
                          <a:cs typeface="Times New Roman" panose="02020603050405020304" pitchFamily="18" charset="0"/>
                        </a:rPr>
                        <a:t>Нефтегорский</a:t>
                      </a:r>
                    </a:p>
                  </a:txBody>
                  <a:tcPr marL="68580" marR="68580" marT="0" marB="0" anchor="ctr">
                    <a:solidFill>
                      <a:schemeClr val="accent1">
                        <a:lumMod val="75000"/>
                      </a:schemeClr>
                    </a:solidFill>
                  </a:tcPr>
                </a:tc>
                <a:tc>
                  <a:txBody>
                    <a:bodyPr/>
                    <a:lstStyle/>
                    <a:p>
                      <a:pPr algn="ctr"/>
                      <a:r>
                        <a:rPr lang="ru-RU" sz="1800" dirty="0">
                          <a:solidFill>
                            <a:schemeClr val="tx1"/>
                          </a:solidFill>
                          <a:effectLst/>
                          <a:latin typeface="+mn-lt"/>
                          <a:cs typeface="Times New Roman" panose="02020603050405020304" pitchFamily="18" charset="0"/>
                        </a:rPr>
                        <a:t>43</a:t>
                      </a:r>
                    </a:p>
                  </a:txBody>
                  <a:tcPr marL="68580" marR="68580" marT="0" marB="0" anchor="ctr">
                    <a:solidFill>
                      <a:schemeClr val="accent1">
                        <a:lumMod val="75000"/>
                      </a:schemeClr>
                    </a:solidFill>
                  </a:tcPr>
                </a:tc>
                <a:tc>
                  <a:txBody>
                    <a:bodyPr/>
                    <a:lstStyle/>
                    <a:p>
                      <a:pPr algn="ctr"/>
                      <a:r>
                        <a:rPr lang="ru-RU" sz="1800">
                          <a:solidFill>
                            <a:schemeClr val="tx1"/>
                          </a:solidFill>
                          <a:effectLst/>
                          <a:latin typeface="+mn-lt"/>
                          <a:cs typeface="Times New Roman" panose="02020603050405020304" pitchFamily="18" charset="0"/>
                        </a:rPr>
                        <a:t>0</a:t>
                      </a:r>
                    </a:p>
                  </a:txBody>
                  <a:tcPr marL="68580" marR="68580" marT="0" marB="0" anchor="ctr">
                    <a:solidFill>
                      <a:schemeClr val="accent1">
                        <a:lumMod val="75000"/>
                      </a:schemeClr>
                    </a:solidFill>
                  </a:tcPr>
                </a:tc>
                <a:tc>
                  <a:txBody>
                    <a:bodyPr/>
                    <a:lstStyle/>
                    <a:p>
                      <a:pPr algn="ctr"/>
                      <a:r>
                        <a:rPr lang="ru-RU" sz="1800">
                          <a:solidFill>
                            <a:schemeClr val="tx1"/>
                          </a:solidFill>
                          <a:effectLst/>
                          <a:latin typeface="+mn-lt"/>
                          <a:cs typeface="Times New Roman" panose="02020603050405020304" pitchFamily="18" charset="0"/>
                        </a:rPr>
                        <a:t>0</a:t>
                      </a:r>
                    </a:p>
                  </a:txBody>
                  <a:tcPr marL="68580" marR="68580" marT="0" marB="0" anchor="ctr">
                    <a:solidFill>
                      <a:schemeClr val="accent1">
                        <a:lumMod val="75000"/>
                      </a:schemeClr>
                    </a:solidFill>
                  </a:tcPr>
                </a:tc>
                <a:tc>
                  <a:txBody>
                    <a:bodyPr/>
                    <a:lstStyle/>
                    <a:p>
                      <a:pPr algn="ctr"/>
                      <a:r>
                        <a:rPr lang="ru-RU" sz="1800">
                          <a:solidFill>
                            <a:schemeClr val="tx1"/>
                          </a:solidFill>
                          <a:effectLst/>
                          <a:latin typeface="+mn-lt"/>
                          <a:cs typeface="Times New Roman" panose="02020603050405020304" pitchFamily="18" charset="0"/>
                        </a:rPr>
                        <a:t>2</a:t>
                      </a:r>
                    </a:p>
                  </a:txBody>
                  <a:tcPr marL="68580" marR="68580" marT="0" marB="0" anchor="ctr">
                    <a:solidFill>
                      <a:schemeClr val="accent1">
                        <a:lumMod val="75000"/>
                      </a:schemeClr>
                    </a:solidFill>
                  </a:tcPr>
                </a:tc>
                <a:tc>
                  <a:txBody>
                    <a:bodyPr/>
                    <a:lstStyle/>
                    <a:p>
                      <a:pPr algn="ctr"/>
                      <a:r>
                        <a:rPr lang="ru-RU" sz="1800">
                          <a:solidFill>
                            <a:schemeClr val="tx1"/>
                          </a:solidFill>
                          <a:effectLst/>
                          <a:latin typeface="+mn-lt"/>
                          <a:cs typeface="Times New Roman" panose="02020603050405020304" pitchFamily="18" charset="0"/>
                        </a:rPr>
                        <a:t>4,7</a:t>
                      </a:r>
                    </a:p>
                  </a:txBody>
                  <a:tcPr marL="68580" marR="68580" marT="0" marB="0" anchor="ctr">
                    <a:solidFill>
                      <a:schemeClr val="accent1">
                        <a:lumMod val="75000"/>
                      </a:schemeClr>
                    </a:solidFill>
                  </a:tcPr>
                </a:tc>
                <a:tc>
                  <a:txBody>
                    <a:bodyPr/>
                    <a:lstStyle/>
                    <a:p>
                      <a:pPr algn="ctr"/>
                      <a:r>
                        <a:rPr lang="ru-RU" sz="1800" dirty="0">
                          <a:solidFill>
                            <a:schemeClr val="tx1"/>
                          </a:solidFill>
                          <a:effectLst/>
                          <a:latin typeface="+mn-lt"/>
                          <a:cs typeface="Times New Roman" panose="02020603050405020304" pitchFamily="18" charset="0"/>
                        </a:rPr>
                        <a:t>29</a:t>
                      </a:r>
                    </a:p>
                  </a:txBody>
                  <a:tcPr marL="68580" marR="68580" marT="0" marB="0" anchor="ctr">
                    <a:solidFill>
                      <a:schemeClr val="accent1">
                        <a:lumMod val="75000"/>
                      </a:schemeClr>
                    </a:solidFill>
                  </a:tcPr>
                </a:tc>
                <a:tc>
                  <a:txBody>
                    <a:bodyPr/>
                    <a:lstStyle/>
                    <a:p>
                      <a:pPr algn="ctr"/>
                      <a:r>
                        <a:rPr lang="ru-RU" sz="1800" dirty="0">
                          <a:solidFill>
                            <a:schemeClr val="tx1"/>
                          </a:solidFill>
                          <a:effectLst/>
                          <a:latin typeface="+mn-lt"/>
                          <a:cs typeface="Times New Roman" panose="02020603050405020304" pitchFamily="18" charset="0"/>
                        </a:rPr>
                        <a:t>67,4</a:t>
                      </a:r>
                    </a:p>
                  </a:txBody>
                  <a:tcPr marL="68580" marR="68580" marT="0" marB="0" anchor="ctr">
                    <a:solidFill>
                      <a:schemeClr val="accent1">
                        <a:lumMod val="75000"/>
                      </a:schemeClr>
                    </a:solidFill>
                  </a:tcPr>
                </a:tc>
                <a:tc>
                  <a:txBody>
                    <a:bodyPr/>
                    <a:lstStyle/>
                    <a:p>
                      <a:pPr algn="ctr"/>
                      <a:r>
                        <a:rPr lang="ru-RU" sz="1800">
                          <a:solidFill>
                            <a:schemeClr val="tx1"/>
                          </a:solidFill>
                          <a:effectLst/>
                          <a:latin typeface="+mn-lt"/>
                          <a:cs typeface="Times New Roman" panose="02020603050405020304" pitchFamily="18" charset="0"/>
                        </a:rPr>
                        <a:t>12</a:t>
                      </a:r>
                    </a:p>
                  </a:txBody>
                  <a:tcPr marL="68580" marR="68580" marT="0" marB="0" anchor="ctr">
                    <a:solidFill>
                      <a:schemeClr val="accent1">
                        <a:lumMod val="75000"/>
                      </a:schemeClr>
                    </a:solidFill>
                  </a:tcPr>
                </a:tc>
                <a:tc>
                  <a:txBody>
                    <a:bodyPr/>
                    <a:lstStyle/>
                    <a:p>
                      <a:pPr algn="ctr"/>
                      <a:r>
                        <a:rPr lang="ru-RU" sz="1800" dirty="0">
                          <a:solidFill>
                            <a:schemeClr val="tx1"/>
                          </a:solidFill>
                          <a:effectLst/>
                          <a:latin typeface="+mn-lt"/>
                          <a:cs typeface="Times New Roman" panose="02020603050405020304" pitchFamily="18" charset="0"/>
                        </a:rPr>
                        <a:t>27,9</a:t>
                      </a:r>
                    </a:p>
                  </a:txBody>
                  <a:tcPr marL="68580" marR="68580" marT="0" marB="0" anchor="ctr">
                    <a:solidFill>
                      <a:schemeClr val="accent1">
                        <a:lumMod val="75000"/>
                      </a:schemeClr>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30188" y="185738"/>
          <a:ext cx="11700767" cy="6065382"/>
        </p:xfrm>
        <a:graphic>
          <a:graphicData uri="http://schemas.openxmlformats.org/drawingml/2006/table">
            <a:tbl>
              <a:tblPr firstRow="1" firstCol="1" bandRow="1">
                <a:tableStyleId>{5C22544A-7EE6-4342-B048-85BDC9FD1C3A}</a:tableStyleId>
              </a:tblPr>
              <a:tblGrid>
                <a:gridCol w="2820254"/>
                <a:gridCol w="1029546"/>
                <a:gridCol w="879955"/>
                <a:gridCol w="769960"/>
                <a:gridCol w="664365"/>
                <a:gridCol w="662166"/>
                <a:gridCol w="765561"/>
                <a:gridCol w="765561"/>
                <a:gridCol w="1044083"/>
                <a:gridCol w="967666"/>
                <a:gridCol w="1331650"/>
              </a:tblGrid>
              <a:tr h="208748">
                <a:tc rowSpan="2">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ГБОУ</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rowSpan="2">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Общее количество участников</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gridSpan="9">
                  <a:txBody>
                    <a:bodyPr/>
                    <a:lstStyle/>
                    <a:p>
                      <a:pPr algn="ctr">
                        <a:spcAft>
                          <a:spcPts val="0"/>
                        </a:spcAft>
                      </a:pPr>
                      <a:r>
                        <a:rPr lang="ru-RU" sz="1400" dirty="0">
                          <a:effectLst/>
                          <a:latin typeface="Times New Roman" panose="02020603050405020304" pitchFamily="18" charset="0"/>
                          <a:cs typeface="Times New Roman" panose="02020603050405020304" pitchFamily="18" charset="0"/>
                        </a:rPr>
                        <a:t>Результаты ОГЭ</a:t>
                      </a:r>
                      <a:endParaRPr lang="ru-RU" sz="1400" dirty="0">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050902">
                <a:tc vMerge="1">
                  <a:txBody>
                    <a:bodyPr/>
                    <a:lstStyle/>
                    <a:p>
                      <a:endParaRPr lang="ru-RU"/>
                    </a:p>
                  </a:txBody>
                  <a:tcPr/>
                </a:tc>
                <a:tc vMerge="1">
                  <a:txBody>
                    <a:bodyPr/>
                    <a:lstStyle/>
                    <a:p>
                      <a:endParaRPr lang="ru-RU"/>
                    </a:p>
                  </a:txBody>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"2"</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Доля</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"3"</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Доля</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"4"</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Доля</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"5"</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Доля</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Из них, получившие максимальный балл</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solidFill>
                      <a:schemeClr val="accent1">
                        <a:lumMod val="75000"/>
                      </a:schemeClr>
                    </a:solidFill>
                  </a:tcPr>
                </a:tc>
              </a:tr>
              <a:tr h="227774">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СОШ с. Алексеевка</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2</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50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1</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50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r>
              <a:tr h="228862">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СОШ с. Летниково</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100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r>
              <a:tr h="331062">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СОШ № 1 «ОЦ»</a:t>
                      </a:r>
                    </a:p>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с. Борское</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7</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5</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71</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2</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29</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r>
              <a:tr h="330518">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СОШ № 2 «ОЦ»</a:t>
                      </a:r>
                    </a:p>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с. Борское</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4</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3</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75</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1</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25</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r>
              <a:tr h="295183">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СОШ с. Петровка</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100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r>
              <a:tr h="330518">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СОШ № 1</a:t>
                      </a:r>
                    </a:p>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г. Нефтегорска</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3</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33</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2</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67</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r>
              <a:tr h="330518">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СОШ № 2</a:t>
                      </a:r>
                    </a:p>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г. Нефтегорска</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19</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14</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74</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5</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26</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r>
              <a:tr h="330518">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СОШ № 3</a:t>
                      </a:r>
                    </a:p>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г. Нефтегорска</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11</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9</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8</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73</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2</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18</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r>
              <a:tr h="311492">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СОШ с. Богдановка</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2</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50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50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r>
              <a:tr h="310404">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СОШ с. Зуевка</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2</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2</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100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r>
              <a:tr h="291921">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0СОШ с. Утевка</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6</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17</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5</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83</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r>
              <a:tr h="226144">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м.р. Алексеевский</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3</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33,3</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33,3</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33,3</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r>
              <a:tr h="224514">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м.р. Борский</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12</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9</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75</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3</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25</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r>
              <a:tr h="220164">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м.р. Нефтегорский</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43</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2</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4,7</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29</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67,4</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12</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27,9</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r>
              <a:tr h="331062">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ЮВУ МО СО</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58</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0</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3</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5</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39</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67</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16</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a:solidFill>
                            <a:schemeClr val="tx1"/>
                          </a:solidFill>
                          <a:effectLst/>
                          <a:latin typeface="Times New Roman" panose="02020603050405020304" pitchFamily="18" charset="0"/>
                          <a:cs typeface="Times New Roman" panose="02020603050405020304" pitchFamily="18" charset="0"/>
                        </a:rPr>
                        <a:t>28</a:t>
                      </a:r>
                      <a:endParaRPr lang="ru-RU" sz="140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c>
                  <a:txBody>
                    <a:bodyPr/>
                    <a:lstStyle/>
                    <a:p>
                      <a:pPr algn="ctr">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0</a:t>
                      </a:r>
                      <a:endParaRPr lang="ru-RU" sz="1400" dirty="0">
                        <a:solidFill>
                          <a:schemeClr val="tx1"/>
                        </a:solidFill>
                        <a:effectLst/>
                        <a:latin typeface="Times New Roman" panose="02020603050405020304" pitchFamily="18" charset="0"/>
                        <a:ea typeface="Calibri"/>
                        <a:cs typeface="Times New Roman" panose="02020603050405020304" pitchFamily="18" charset="0"/>
                      </a:endParaRPr>
                    </a:p>
                  </a:txBody>
                  <a:tcPr marL="47679" marR="47679" marT="0" marB="0" anchor="ctr">
                    <a:solidFill>
                      <a:schemeClr val="accent1">
                        <a:lumMod val="75000"/>
                      </a:schemeClr>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53536"/>
            <a:ext cx="10972800" cy="1143000"/>
          </a:xfrm>
        </p:spPr>
        <p:txBody>
          <a:bodyPr/>
          <a:lstStyle/>
          <a:p>
            <a:pPr marL="54864" algn="ctr" fontAlgn="auto">
              <a:spcAft>
                <a:spcPts val="0"/>
              </a:spcAft>
              <a:defRPr/>
            </a:pPr>
            <a:r>
              <a:rPr lang="ru-RU" sz="2800" b="1" dirty="0">
                <a:solidFill>
                  <a:schemeClr val="tx2">
                    <a:tint val="100000"/>
                    <a:shade val="90000"/>
                    <a:satMod val="250000"/>
                    <a:alpha val="100000"/>
                  </a:schemeClr>
                </a:solidFill>
                <a:effectLst/>
              </a:rPr>
              <a:t>Основные статистические характеристики выполнения заданий КИМ в 2024 году</a:t>
            </a:r>
            <a:endParaRPr lang="ru-RU" sz="2800" dirty="0">
              <a:solidFill>
                <a:schemeClr val="tx2">
                  <a:tint val="100000"/>
                  <a:shade val="90000"/>
                  <a:satMod val="250000"/>
                  <a:alpha val="100000"/>
                </a:schemeClr>
              </a:solidFill>
            </a:endParaRPr>
          </a:p>
        </p:txBody>
      </p:sp>
      <p:graphicFrame>
        <p:nvGraphicFramePr>
          <p:cNvPr id="9" name="Объект 8"/>
          <p:cNvGraphicFramePr>
            <a:graphicFrameLocks noGrp="1"/>
          </p:cNvGraphicFramePr>
          <p:nvPr>
            <p:ph idx="1"/>
          </p:nvPr>
        </p:nvGraphicFramePr>
        <p:xfrm>
          <a:off x="355600" y="1784350"/>
          <a:ext cx="11301277" cy="4145280"/>
        </p:xfrm>
        <a:graphic>
          <a:graphicData uri="http://schemas.openxmlformats.org/drawingml/2006/table">
            <a:tbl>
              <a:tblPr>
                <a:tableStyleId>{5C22544A-7EE6-4342-B048-85BDC9FD1C3A}</a:tableStyleId>
              </a:tblPr>
              <a:tblGrid>
                <a:gridCol w="1222798"/>
                <a:gridCol w="3220866"/>
                <a:gridCol w="1331290"/>
                <a:gridCol w="1222798"/>
                <a:gridCol w="1222798"/>
                <a:gridCol w="1222798"/>
                <a:gridCol w="1222798"/>
                <a:gridCol w="635131"/>
              </a:tblGrid>
              <a:tr h="429376">
                <a:tc rowSpan="2">
                  <a:txBody>
                    <a:bodyPr/>
                    <a:lstStyle/>
                    <a:p>
                      <a:pPr algn="ctr">
                        <a:spcAft>
                          <a:spcPts val="0"/>
                        </a:spcAft>
                      </a:pPr>
                      <a:r>
                        <a:rPr lang="ru-RU" sz="1600" dirty="0">
                          <a:effectLst/>
                        </a:rPr>
                        <a:t>Номер</a:t>
                      </a:r>
                    </a:p>
                    <a:p>
                      <a:pPr algn="ctr">
                        <a:spcAft>
                          <a:spcPts val="0"/>
                        </a:spcAft>
                      </a:pPr>
                      <a:r>
                        <a:rPr lang="ru-RU" sz="1600" dirty="0">
                          <a:effectLst/>
                        </a:rPr>
                        <a:t>задания </a:t>
                      </a:r>
                      <a:br>
                        <a:rPr lang="ru-RU" sz="1600" dirty="0">
                          <a:effectLst/>
                        </a:rPr>
                      </a:br>
                      <a:r>
                        <a:rPr lang="ru-RU" sz="1600" dirty="0">
                          <a:effectLst/>
                        </a:rPr>
                        <a:t>в КИМ</a:t>
                      </a:r>
                      <a:endParaRPr lang="ru-RU" sz="1600" dirty="0">
                        <a:effectLst/>
                        <a:latin typeface="Times New Roman"/>
                        <a:ea typeface="Calibri"/>
                        <a:cs typeface="Times New Roman"/>
                      </a:endParaRPr>
                    </a:p>
                  </a:txBody>
                  <a:tcPr marL="68580" marR="68580" marT="0" marB="0" anchor="ctr"/>
                </a:tc>
                <a:tc rowSpan="2">
                  <a:txBody>
                    <a:bodyPr/>
                    <a:lstStyle/>
                    <a:p>
                      <a:pPr algn="ctr">
                        <a:spcAft>
                          <a:spcPts val="0"/>
                        </a:spcAft>
                      </a:pPr>
                      <a:r>
                        <a:rPr lang="ru-RU" sz="1600" dirty="0">
                          <a:effectLst/>
                        </a:rPr>
                        <a:t>Проверяемые элементы содержания / умения</a:t>
                      </a:r>
                      <a:endParaRPr lang="ru-RU" sz="1600" dirty="0">
                        <a:effectLst/>
                        <a:latin typeface="Times New Roman"/>
                        <a:ea typeface="Calibri"/>
                        <a:cs typeface="Times New Roman"/>
                      </a:endParaRPr>
                    </a:p>
                  </a:txBody>
                  <a:tcPr marL="68580" marR="68580" marT="0" marB="0" anchor="ctr"/>
                </a:tc>
                <a:tc rowSpan="2">
                  <a:txBody>
                    <a:bodyPr/>
                    <a:lstStyle/>
                    <a:p>
                      <a:pPr algn="ctr">
                        <a:spcAft>
                          <a:spcPts val="0"/>
                        </a:spcAft>
                      </a:pPr>
                      <a:r>
                        <a:rPr lang="ru-RU" sz="1600" dirty="0">
                          <a:effectLst/>
                        </a:rPr>
                        <a:t>Уровень сложности задания</a:t>
                      </a:r>
                      <a:endParaRPr lang="ru-RU" sz="1600" dirty="0">
                        <a:effectLst/>
                        <a:latin typeface="Times New Roman"/>
                        <a:ea typeface="Calibri"/>
                        <a:cs typeface="Times New Roman"/>
                      </a:endParaRPr>
                    </a:p>
                  </a:txBody>
                  <a:tcPr marL="68580" marR="68580" marT="0" marB="0" anchor="ctr"/>
                </a:tc>
                <a:tc rowSpan="2">
                  <a:txBody>
                    <a:bodyPr/>
                    <a:lstStyle/>
                    <a:p>
                      <a:pPr algn="ctr">
                        <a:spcAft>
                          <a:spcPts val="0"/>
                        </a:spcAft>
                      </a:pPr>
                      <a:r>
                        <a:rPr lang="ru-RU" sz="1600" dirty="0">
                          <a:effectLst/>
                        </a:rPr>
                        <a:t>Средний процент выполнения</a:t>
                      </a:r>
                      <a:endParaRPr lang="ru-RU" sz="1600" dirty="0">
                        <a:effectLst/>
                        <a:latin typeface="Times New Roman"/>
                        <a:ea typeface="Calibri"/>
                        <a:cs typeface="Times New Roman"/>
                      </a:endParaRPr>
                    </a:p>
                  </a:txBody>
                  <a:tcPr marL="68580" marR="68580" marT="0" marB="0" anchor="ctr"/>
                </a:tc>
                <a:tc gridSpan="4">
                  <a:txBody>
                    <a:bodyPr/>
                    <a:lstStyle/>
                    <a:p>
                      <a:pPr algn="ctr">
                        <a:spcAft>
                          <a:spcPts val="0"/>
                        </a:spcAft>
                      </a:pPr>
                      <a:r>
                        <a:rPr lang="ru-RU" sz="1600">
                          <a:effectLst/>
                        </a:rPr>
                        <a:t>Процент выполнения</a:t>
                      </a:r>
                      <a:r>
                        <a:rPr lang="ru-RU" sz="1600" baseline="30000">
                          <a:effectLst/>
                        </a:rPr>
                        <a:t>6</a:t>
                      </a:r>
                      <a:r>
                        <a:rPr lang="ru-RU" sz="1600">
                          <a:effectLst/>
                        </a:rPr>
                        <a:t> по региону в группах, </a:t>
                      </a:r>
                      <a:br>
                        <a:rPr lang="ru-RU" sz="1600">
                          <a:effectLst/>
                        </a:rPr>
                      </a:br>
                      <a:r>
                        <a:rPr lang="ru-RU" sz="1600">
                          <a:effectLst/>
                        </a:rPr>
                        <a:t>получивших отметку</a:t>
                      </a:r>
                      <a:endParaRPr lang="ru-RU" sz="1600">
                        <a:effectLst/>
                        <a:latin typeface="Times New Roman"/>
                        <a:ea typeface="Calibri"/>
                        <a:cs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r>
              <a:tr h="42937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600" dirty="0">
                          <a:effectLst/>
                        </a:rPr>
                        <a:t>«2»</a:t>
                      </a:r>
                      <a:endParaRPr lang="ru-RU" sz="1600" dirty="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«3»</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«4»</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«5»</a:t>
                      </a:r>
                      <a:endParaRPr lang="ru-RU" sz="1600">
                        <a:effectLst/>
                        <a:latin typeface="Times New Roman"/>
                        <a:ea typeface="Calibri"/>
                        <a:cs typeface="Times New Roman"/>
                      </a:endParaRPr>
                    </a:p>
                  </a:txBody>
                  <a:tcPr marL="68580" marR="68580" marT="0" marB="0" anchor="ctr"/>
                </a:tc>
              </a:tr>
              <a:tr h="1288129">
                <a:tc>
                  <a:txBody>
                    <a:bodyPr/>
                    <a:lstStyle/>
                    <a:p>
                      <a:pPr indent="42545" algn="ctr">
                        <a:spcAft>
                          <a:spcPts val="0"/>
                        </a:spcAft>
                      </a:pPr>
                      <a:r>
                        <a:rPr lang="ru-RU" sz="1600">
                          <a:effectLst/>
                        </a:rPr>
                        <a:t>14</a:t>
                      </a:r>
                      <a:endParaRPr lang="ru-RU" sz="1600">
                        <a:effectLst/>
                        <a:latin typeface="Times New Roman"/>
                        <a:ea typeface="Calibri"/>
                        <a:cs typeface="Times New Roman"/>
                      </a:endParaRPr>
                    </a:p>
                  </a:txBody>
                  <a:tcPr marL="68580" marR="68580" marT="0" marB="0" anchor="ctr"/>
                </a:tc>
                <a:tc>
                  <a:txBody>
                    <a:bodyPr/>
                    <a:lstStyle/>
                    <a:p>
                      <a:pPr>
                        <a:spcAft>
                          <a:spcPts val="0"/>
                        </a:spcAft>
                      </a:pPr>
                      <a:r>
                        <a:rPr lang="ru-RU" sz="1600">
                          <a:effectLst/>
                        </a:rPr>
                        <a:t>Описывать свойства тел, физические явления и процессы, используя физические величины, физические законы и принципы (анализ графиков, таблиц и схем)</a:t>
                      </a:r>
                      <a:endParaRPr lang="ru-RU" sz="1600">
                        <a:effectLst/>
                        <a:latin typeface="Times New Roman"/>
                        <a:ea typeface="Calibri"/>
                        <a:cs typeface="Times New Roman"/>
                      </a:endParaRPr>
                    </a:p>
                  </a:txBody>
                  <a:tcPr marL="68580" marR="68580" marT="0" marB="0" anchor="ctr"/>
                </a:tc>
                <a:tc>
                  <a:txBody>
                    <a:bodyPr/>
                    <a:lstStyle/>
                    <a:p>
                      <a:pPr indent="-71120" algn="ctr">
                        <a:spcAft>
                          <a:spcPts val="0"/>
                        </a:spcAft>
                      </a:pPr>
                      <a:r>
                        <a:rPr lang="ru-RU" sz="1600">
                          <a:effectLst/>
                        </a:rPr>
                        <a:t>П</a:t>
                      </a:r>
                      <a:endParaRPr lang="ru-RU" sz="1600">
                        <a:effectLst/>
                        <a:latin typeface="Times New Roman"/>
                        <a:ea typeface="Calibri"/>
                        <a:cs typeface="Times New Roman"/>
                      </a:endParaRPr>
                    </a:p>
                  </a:txBody>
                  <a:tcPr marL="68580" marR="68580" marT="0" marB="0" anchor="ctr"/>
                </a:tc>
                <a:tc>
                  <a:txBody>
                    <a:bodyPr/>
                    <a:lstStyle/>
                    <a:p>
                      <a:pPr indent="42545" algn="ctr">
                        <a:spcAft>
                          <a:spcPts val="0"/>
                        </a:spcAft>
                      </a:pPr>
                      <a:r>
                        <a:rPr lang="ru-RU" sz="1600">
                          <a:effectLst/>
                        </a:rPr>
                        <a:t>61</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dirty="0">
                          <a:effectLst/>
                        </a:rPr>
                        <a:t>0</a:t>
                      </a:r>
                      <a:endParaRPr lang="ru-RU" sz="1600" dirty="0">
                        <a:effectLst/>
                        <a:latin typeface="Times New Roman"/>
                        <a:ea typeface="Calibri"/>
                        <a:cs typeface="Times New Roman"/>
                      </a:endParaRPr>
                    </a:p>
                  </a:txBody>
                  <a:tcPr marL="68580" marR="68580" marT="0" marB="0" anchor="ctr"/>
                </a:tc>
                <a:tc>
                  <a:txBody>
                    <a:bodyPr/>
                    <a:lstStyle/>
                    <a:p>
                      <a:pPr algn="ctr">
                        <a:spcAft>
                          <a:spcPts val="0"/>
                        </a:spcAft>
                      </a:pPr>
                      <a:r>
                        <a:rPr lang="ru-RU" sz="1600" dirty="0">
                          <a:effectLst/>
                        </a:rPr>
                        <a:t> </a:t>
                      </a:r>
                    </a:p>
                    <a:p>
                      <a:pPr algn="ctr">
                        <a:spcAft>
                          <a:spcPts val="0"/>
                        </a:spcAft>
                      </a:pPr>
                      <a:r>
                        <a:rPr lang="ru-RU" sz="1600" dirty="0">
                          <a:effectLst/>
                        </a:rPr>
                        <a:t> </a:t>
                      </a:r>
                    </a:p>
                    <a:p>
                      <a:pPr algn="ctr">
                        <a:spcAft>
                          <a:spcPts val="0"/>
                        </a:spcAft>
                      </a:pPr>
                      <a:r>
                        <a:rPr lang="ru-RU" sz="1600" dirty="0">
                          <a:effectLst/>
                        </a:rPr>
                        <a:t>50</a:t>
                      </a:r>
                      <a:endParaRPr lang="ru-RU" sz="1600" dirty="0">
                        <a:effectLst/>
                        <a:latin typeface="Times New Roman"/>
                        <a:ea typeface="Calibri"/>
                        <a:cs typeface="Times New Roman"/>
                      </a:endParaRPr>
                    </a:p>
                  </a:txBody>
                  <a:tcPr marL="68580" marR="68580" marT="0" marB="0"/>
                </a:tc>
                <a:tc>
                  <a:txBody>
                    <a:bodyPr/>
                    <a:lstStyle/>
                    <a:p>
                      <a:pPr algn="ctr">
                        <a:spcAft>
                          <a:spcPts val="0"/>
                        </a:spcAft>
                      </a:pPr>
                      <a:r>
                        <a:rPr lang="ru-RU" sz="1600" dirty="0">
                          <a:effectLst/>
                        </a:rPr>
                        <a:t> </a:t>
                      </a:r>
                    </a:p>
                    <a:p>
                      <a:pPr algn="ctr">
                        <a:spcAft>
                          <a:spcPts val="0"/>
                        </a:spcAft>
                      </a:pPr>
                      <a:r>
                        <a:rPr lang="ru-RU" sz="1600" dirty="0">
                          <a:effectLst/>
                        </a:rPr>
                        <a:t> </a:t>
                      </a:r>
                    </a:p>
                    <a:p>
                      <a:pPr algn="ctr">
                        <a:spcAft>
                          <a:spcPts val="0"/>
                        </a:spcAft>
                      </a:pPr>
                      <a:r>
                        <a:rPr lang="ru-RU" sz="1600" dirty="0">
                          <a:effectLst/>
                        </a:rPr>
                        <a:t>56</a:t>
                      </a:r>
                      <a:endParaRPr lang="ru-RU" sz="1600" dirty="0">
                        <a:effectLst/>
                        <a:latin typeface="Times New Roman"/>
                        <a:ea typeface="Calibri"/>
                        <a:cs typeface="Times New Roman"/>
                      </a:endParaRPr>
                    </a:p>
                  </a:txBody>
                  <a:tcPr marL="68580" marR="68580" marT="0" marB="0"/>
                </a:tc>
                <a:tc>
                  <a:txBody>
                    <a:bodyPr/>
                    <a:lstStyle/>
                    <a:p>
                      <a:pPr algn="ctr">
                        <a:spcAft>
                          <a:spcPts val="0"/>
                        </a:spcAft>
                      </a:pPr>
                      <a:r>
                        <a:rPr lang="ru-RU" sz="1600">
                          <a:effectLst/>
                        </a:rPr>
                        <a:t> </a:t>
                      </a:r>
                    </a:p>
                    <a:p>
                      <a:pPr algn="ctr">
                        <a:spcAft>
                          <a:spcPts val="0"/>
                        </a:spcAft>
                      </a:pPr>
                      <a:r>
                        <a:rPr lang="ru-RU" sz="1600">
                          <a:effectLst/>
                        </a:rPr>
                        <a:t> </a:t>
                      </a:r>
                    </a:p>
                    <a:p>
                      <a:pPr algn="ctr">
                        <a:spcAft>
                          <a:spcPts val="0"/>
                        </a:spcAft>
                      </a:pPr>
                      <a:r>
                        <a:rPr lang="ru-RU" sz="1600">
                          <a:effectLst/>
                        </a:rPr>
                        <a:t>75</a:t>
                      </a:r>
                      <a:endParaRPr lang="ru-RU" sz="1600">
                        <a:effectLst/>
                        <a:latin typeface="Times New Roman"/>
                        <a:ea typeface="Calibri"/>
                        <a:cs typeface="Times New Roman"/>
                      </a:endParaRPr>
                    </a:p>
                  </a:txBody>
                  <a:tcPr marL="68580" marR="68580" marT="0" marB="0"/>
                </a:tc>
              </a:tr>
              <a:tr h="1502817">
                <a:tc>
                  <a:txBody>
                    <a:bodyPr/>
                    <a:lstStyle/>
                    <a:p>
                      <a:pPr indent="42545" algn="ctr">
                        <a:spcAft>
                          <a:spcPts val="0"/>
                        </a:spcAft>
                      </a:pPr>
                      <a:r>
                        <a:rPr lang="ru-RU" sz="1600">
                          <a:effectLst/>
                        </a:rPr>
                        <a:t>15</a:t>
                      </a:r>
                      <a:endParaRPr lang="ru-RU" sz="1600">
                        <a:effectLst/>
                        <a:latin typeface="Times New Roman"/>
                        <a:ea typeface="Calibri"/>
                        <a:cs typeface="Times New Roman"/>
                      </a:endParaRPr>
                    </a:p>
                  </a:txBody>
                  <a:tcPr marL="68580" marR="68580" marT="0" marB="0" anchor="ctr"/>
                </a:tc>
                <a:tc>
                  <a:txBody>
                    <a:bodyPr/>
                    <a:lstStyle/>
                    <a:p>
                      <a:pPr>
                        <a:spcAft>
                          <a:spcPts val="0"/>
                        </a:spcAft>
                      </a:pPr>
                      <a:r>
                        <a:rPr lang="ru-RU" sz="1600" dirty="0">
                          <a:effectLst/>
                        </a:rPr>
                        <a:t>Проводить прямые измерения физических величин с использованием измерительных приборов, правильно составлять схемы включения прибора</a:t>
                      </a:r>
                    </a:p>
                    <a:p>
                      <a:pPr>
                        <a:spcAft>
                          <a:spcPts val="0"/>
                        </a:spcAft>
                      </a:pPr>
                      <a:r>
                        <a:rPr lang="ru-RU" sz="1600" dirty="0">
                          <a:effectLst/>
                        </a:rPr>
                        <a:t>в экспериментальную установку, проводить серию измерений</a:t>
                      </a:r>
                      <a:endParaRPr lang="ru-RU" sz="1600" dirty="0">
                        <a:effectLst/>
                        <a:latin typeface="Times New Roman"/>
                        <a:ea typeface="Calibri"/>
                        <a:cs typeface="Times New Roman"/>
                      </a:endParaRPr>
                    </a:p>
                  </a:txBody>
                  <a:tcPr marL="68580" marR="68580" marT="0" marB="0" anchor="ctr"/>
                </a:tc>
                <a:tc>
                  <a:txBody>
                    <a:bodyPr/>
                    <a:lstStyle/>
                    <a:p>
                      <a:pPr indent="-71120" algn="ctr">
                        <a:spcAft>
                          <a:spcPts val="0"/>
                        </a:spcAft>
                      </a:pPr>
                      <a:r>
                        <a:rPr lang="ru-RU" sz="1600">
                          <a:effectLst/>
                        </a:rPr>
                        <a:t>Б</a:t>
                      </a:r>
                      <a:endParaRPr lang="ru-RU" sz="1600">
                        <a:effectLst/>
                        <a:latin typeface="Times New Roman"/>
                        <a:ea typeface="Calibri"/>
                        <a:cs typeface="Times New Roman"/>
                      </a:endParaRPr>
                    </a:p>
                  </a:txBody>
                  <a:tcPr marL="68580" marR="68580" marT="0" marB="0" anchor="ctr"/>
                </a:tc>
                <a:tc>
                  <a:txBody>
                    <a:bodyPr/>
                    <a:lstStyle/>
                    <a:p>
                      <a:pPr indent="42545" algn="ctr">
                        <a:spcAft>
                          <a:spcPts val="0"/>
                        </a:spcAft>
                      </a:pPr>
                      <a:r>
                        <a:rPr lang="ru-RU" sz="1600">
                          <a:effectLst/>
                        </a:rPr>
                        <a:t>84</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0</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 </a:t>
                      </a:r>
                    </a:p>
                    <a:p>
                      <a:pPr algn="ctr">
                        <a:spcAft>
                          <a:spcPts val="0"/>
                        </a:spcAft>
                      </a:pPr>
                      <a:r>
                        <a:rPr lang="ru-RU" sz="1600">
                          <a:effectLst/>
                        </a:rPr>
                        <a:t> </a:t>
                      </a:r>
                    </a:p>
                    <a:p>
                      <a:pPr algn="ctr">
                        <a:spcAft>
                          <a:spcPts val="0"/>
                        </a:spcAft>
                      </a:pPr>
                      <a:r>
                        <a:rPr lang="ru-RU" sz="1600">
                          <a:effectLst/>
                        </a:rPr>
                        <a:t> </a:t>
                      </a:r>
                    </a:p>
                    <a:p>
                      <a:pPr algn="ctr">
                        <a:spcAft>
                          <a:spcPts val="0"/>
                        </a:spcAft>
                      </a:pPr>
                      <a:r>
                        <a:rPr lang="ru-RU" sz="1600">
                          <a:effectLst/>
                        </a:rPr>
                        <a:t>100</a:t>
                      </a:r>
                      <a:endParaRPr lang="ru-RU" sz="1600">
                        <a:effectLst/>
                        <a:latin typeface="Times New Roman"/>
                        <a:ea typeface="Calibri"/>
                        <a:cs typeface="Times New Roman"/>
                      </a:endParaRPr>
                    </a:p>
                  </a:txBody>
                  <a:tcPr marL="68580" marR="68580" marT="0" marB="0"/>
                </a:tc>
                <a:tc>
                  <a:txBody>
                    <a:bodyPr/>
                    <a:lstStyle/>
                    <a:p>
                      <a:pPr algn="ctr">
                        <a:spcAft>
                          <a:spcPts val="0"/>
                        </a:spcAft>
                      </a:pPr>
                      <a:r>
                        <a:rPr lang="ru-RU" sz="1600" dirty="0">
                          <a:effectLst/>
                        </a:rPr>
                        <a:t> </a:t>
                      </a:r>
                    </a:p>
                    <a:p>
                      <a:pPr algn="ctr">
                        <a:spcAft>
                          <a:spcPts val="0"/>
                        </a:spcAft>
                      </a:pPr>
                      <a:r>
                        <a:rPr lang="ru-RU" sz="1600" dirty="0">
                          <a:effectLst/>
                        </a:rPr>
                        <a:t> </a:t>
                      </a:r>
                    </a:p>
                    <a:p>
                      <a:pPr algn="ctr">
                        <a:spcAft>
                          <a:spcPts val="0"/>
                        </a:spcAft>
                      </a:pPr>
                      <a:r>
                        <a:rPr lang="ru-RU" sz="1600" dirty="0">
                          <a:effectLst/>
                        </a:rPr>
                        <a:t> </a:t>
                      </a:r>
                    </a:p>
                    <a:p>
                      <a:pPr algn="ctr">
                        <a:spcAft>
                          <a:spcPts val="0"/>
                        </a:spcAft>
                      </a:pPr>
                      <a:r>
                        <a:rPr lang="ru-RU" sz="1600" dirty="0">
                          <a:effectLst/>
                        </a:rPr>
                        <a:t>82</a:t>
                      </a:r>
                      <a:endParaRPr lang="ru-RU" sz="1600" dirty="0">
                        <a:effectLst/>
                        <a:latin typeface="Times New Roman"/>
                        <a:ea typeface="Calibri"/>
                        <a:cs typeface="Times New Roman"/>
                      </a:endParaRPr>
                    </a:p>
                  </a:txBody>
                  <a:tcPr marL="68580" marR="68580" marT="0" marB="0"/>
                </a:tc>
                <a:tc>
                  <a:txBody>
                    <a:bodyPr/>
                    <a:lstStyle/>
                    <a:p>
                      <a:pPr algn="ctr">
                        <a:spcAft>
                          <a:spcPts val="0"/>
                        </a:spcAft>
                      </a:pPr>
                      <a:r>
                        <a:rPr lang="ru-RU" sz="1600" dirty="0">
                          <a:effectLst/>
                        </a:rPr>
                        <a:t> </a:t>
                      </a:r>
                    </a:p>
                    <a:p>
                      <a:pPr algn="ctr">
                        <a:spcAft>
                          <a:spcPts val="0"/>
                        </a:spcAft>
                      </a:pPr>
                      <a:r>
                        <a:rPr lang="ru-RU" sz="1600" dirty="0">
                          <a:effectLst/>
                        </a:rPr>
                        <a:t> </a:t>
                      </a:r>
                    </a:p>
                    <a:p>
                      <a:pPr algn="ctr">
                        <a:spcAft>
                          <a:spcPts val="0"/>
                        </a:spcAft>
                      </a:pPr>
                      <a:r>
                        <a:rPr lang="ru-RU" sz="1600" dirty="0">
                          <a:effectLst/>
                        </a:rPr>
                        <a:t> </a:t>
                      </a:r>
                    </a:p>
                    <a:p>
                      <a:pPr algn="ctr">
                        <a:spcAft>
                          <a:spcPts val="0"/>
                        </a:spcAft>
                      </a:pPr>
                      <a:r>
                        <a:rPr lang="ru-RU" sz="1600" dirty="0">
                          <a:effectLst/>
                        </a:rPr>
                        <a:t>88</a:t>
                      </a:r>
                      <a:endParaRPr lang="ru-RU" sz="1600" dirty="0">
                        <a:effectLst/>
                        <a:latin typeface="Times New Roman"/>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53536"/>
            <a:ext cx="10972800" cy="1143000"/>
          </a:xfrm>
        </p:spPr>
        <p:txBody>
          <a:bodyPr/>
          <a:lstStyle/>
          <a:p>
            <a:pPr marL="54864" algn="ctr" fontAlgn="auto">
              <a:spcAft>
                <a:spcPts val="0"/>
              </a:spcAft>
              <a:defRPr/>
            </a:pPr>
            <a:r>
              <a:rPr lang="ru-RU" sz="2800" b="1" dirty="0">
                <a:solidFill>
                  <a:schemeClr val="tx2">
                    <a:tint val="100000"/>
                    <a:shade val="90000"/>
                    <a:satMod val="250000"/>
                    <a:alpha val="100000"/>
                  </a:schemeClr>
                </a:solidFill>
                <a:effectLst/>
              </a:rPr>
              <a:t>Основные статистические характеристики выполнения заданий КИМ в 2024 году</a:t>
            </a:r>
            <a:endParaRPr lang="ru-RU" sz="2800" dirty="0">
              <a:solidFill>
                <a:schemeClr val="tx2">
                  <a:tint val="100000"/>
                  <a:shade val="90000"/>
                  <a:satMod val="250000"/>
                  <a:alpha val="100000"/>
                </a:schemeClr>
              </a:solidFill>
            </a:endParaRPr>
          </a:p>
        </p:txBody>
      </p:sp>
      <p:graphicFrame>
        <p:nvGraphicFramePr>
          <p:cNvPr id="6" name="Объект 5"/>
          <p:cNvGraphicFramePr>
            <a:graphicFrameLocks noGrp="1"/>
          </p:cNvGraphicFramePr>
          <p:nvPr>
            <p:ph idx="1"/>
          </p:nvPr>
        </p:nvGraphicFramePr>
        <p:xfrm>
          <a:off x="363538" y="2554288"/>
          <a:ext cx="11461072" cy="3413760"/>
        </p:xfrm>
        <a:graphic>
          <a:graphicData uri="http://schemas.openxmlformats.org/drawingml/2006/table">
            <a:tbl>
              <a:tblPr>
                <a:tableStyleId>{5C22544A-7EE6-4342-B048-85BDC9FD1C3A}</a:tableStyleId>
              </a:tblPr>
              <a:tblGrid>
                <a:gridCol w="1240088"/>
                <a:gridCol w="3266409"/>
                <a:gridCol w="1350112"/>
                <a:gridCol w="1240088"/>
                <a:gridCol w="1021216"/>
                <a:gridCol w="1045855"/>
                <a:gridCol w="1126304"/>
                <a:gridCol w="1171000"/>
              </a:tblGrid>
              <a:tr h="394219">
                <a:tc rowSpan="2">
                  <a:txBody>
                    <a:bodyPr/>
                    <a:lstStyle/>
                    <a:p>
                      <a:pPr algn="ctr">
                        <a:spcAft>
                          <a:spcPts val="0"/>
                        </a:spcAft>
                      </a:pPr>
                      <a:r>
                        <a:rPr lang="ru-RU" sz="1600" dirty="0">
                          <a:effectLst/>
                        </a:rPr>
                        <a:t>Номер</a:t>
                      </a:r>
                    </a:p>
                    <a:p>
                      <a:pPr algn="ctr">
                        <a:spcAft>
                          <a:spcPts val="0"/>
                        </a:spcAft>
                      </a:pPr>
                      <a:r>
                        <a:rPr lang="ru-RU" sz="1600" dirty="0">
                          <a:effectLst/>
                        </a:rPr>
                        <a:t>задания </a:t>
                      </a:r>
                      <a:br>
                        <a:rPr lang="ru-RU" sz="1600" dirty="0">
                          <a:effectLst/>
                        </a:rPr>
                      </a:br>
                      <a:r>
                        <a:rPr lang="ru-RU" sz="1600" dirty="0">
                          <a:effectLst/>
                        </a:rPr>
                        <a:t>в КИМ</a:t>
                      </a:r>
                      <a:endParaRPr lang="ru-RU" sz="1600" dirty="0">
                        <a:effectLst/>
                        <a:latin typeface="Times New Roman"/>
                        <a:ea typeface="Calibri"/>
                        <a:cs typeface="Times New Roman"/>
                      </a:endParaRPr>
                    </a:p>
                  </a:txBody>
                  <a:tcPr marL="68580" marR="68580" marT="0" marB="0" anchor="ctr"/>
                </a:tc>
                <a:tc rowSpan="2">
                  <a:txBody>
                    <a:bodyPr/>
                    <a:lstStyle/>
                    <a:p>
                      <a:pPr algn="ctr">
                        <a:spcAft>
                          <a:spcPts val="0"/>
                        </a:spcAft>
                      </a:pPr>
                      <a:r>
                        <a:rPr lang="ru-RU" sz="1600" dirty="0">
                          <a:effectLst/>
                        </a:rPr>
                        <a:t>Проверяемые элементы содержания / умения</a:t>
                      </a:r>
                      <a:endParaRPr lang="ru-RU" sz="1600" dirty="0">
                        <a:effectLst/>
                        <a:latin typeface="Times New Roman"/>
                        <a:ea typeface="Calibri"/>
                        <a:cs typeface="Times New Roman"/>
                      </a:endParaRPr>
                    </a:p>
                  </a:txBody>
                  <a:tcPr marL="68580" marR="68580" marT="0" marB="0" anchor="ctr"/>
                </a:tc>
                <a:tc rowSpan="2">
                  <a:txBody>
                    <a:bodyPr/>
                    <a:lstStyle/>
                    <a:p>
                      <a:pPr algn="ctr">
                        <a:spcAft>
                          <a:spcPts val="0"/>
                        </a:spcAft>
                      </a:pPr>
                      <a:r>
                        <a:rPr lang="ru-RU" sz="1600">
                          <a:effectLst/>
                        </a:rPr>
                        <a:t>Уровень сложности задания</a:t>
                      </a:r>
                      <a:endParaRPr lang="ru-RU" sz="1600">
                        <a:effectLst/>
                        <a:latin typeface="Times New Roman"/>
                        <a:ea typeface="Calibri"/>
                        <a:cs typeface="Times New Roman"/>
                      </a:endParaRPr>
                    </a:p>
                  </a:txBody>
                  <a:tcPr marL="68580" marR="68580" marT="0" marB="0" anchor="ctr"/>
                </a:tc>
                <a:tc rowSpan="2">
                  <a:txBody>
                    <a:bodyPr/>
                    <a:lstStyle/>
                    <a:p>
                      <a:pPr algn="ctr">
                        <a:spcAft>
                          <a:spcPts val="0"/>
                        </a:spcAft>
                      </a:pPr>
                      <a:r>
                        <a:rPr lang="ru-RU" sz="1600">
                          <a:effectLst/>
                        </a:rPr>
                        <a:t>Средний процент выполнения</a:t>
                      </a:r>
                      <a:endParaRPr lang="ru-RU" sz="1600">
                        <a:effectLst/>
                        <a:latin typeface="Times New Roman"/>
                        <a:ea typeface="Calibri"/>
                        <a:cs typeface="Times New Roman"/>
                      </a:endParaRPr>
                    </a:p>
                  </a:txBody>
                  <a:tcPr marL="68580" marR="68580" marT="0" marB="0" anchor="ctr"/>
                </a:tc>
                <a:tc gridSpan="4">
                  <a:txBody>
                    <a:bodyPr/>
                    <a:lstStyle/>
                    <a:p>
                      <a:pPr algn="ctr">
                        <a:spcAft>
                          <a:spcPts val="0"/>
                        </a:spcAft>
                      </a:pPr>
                      <a:r>
                        <a:rPr lang="ru-RU" sz="1600">
                          <a:effectLst/>
                        </a:rPr>
                        <a:t>Процент выполнения</a:t>
                      </a:r>
                      <a:r>
                        <a:rPr lang="ru-RU" sz="1600" baseline="30000">
                          <a:effectLst/>
                        </a:rPr>
                        <a:t>6</a:t>
                      </a:r>
                      <a:r>
                        <a:rPr lang="ru-RU" sz="1600">
                          <a:effectLst/>
                        </a:rPr>
                        <a:t> по региону в группах, </a:t>
                      </a:r>
                      <a:br>
                        <a:rPr lang="ru-RU" sz="1600">
                          <a:effectLst/>
                        </a:rPr>
                      </a:br>
                      <a:r>
                        <a:rPr lang="ru-RU" sz="1600">
                          <a:effectLst/>
                        </a:rPr>
                        <a:t>получивших отметку</a:t>
                      </a:r>
                      <a:endParaRPr lang="ru-RU" sz="1600">
                        <a:effectLst/>
                        <a:latin typeface="Times New Roman"/>
                        <a:ea typeface="Calibri"/>
                        <a:cs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r>
              <a:tr h="29859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600">
                          <a:effectLst/>
                        </a:rPr>
                        <a:t>«2»</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«3»</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«4»</a:t>
                      </a:r>
                      <a:endParaRPr lang="ru-RU" sz="1600">
                        <a:effectLst/>
                        <a:latin typeface="Times New Roman"/>
                        <a:ea typeface="Calibri"/>
                        <a:cs typeface="Times New Roman"/>
                      </a:endParaRPr>
                    </a:p>
                  </a:txBody>
                  <a:tcPr marL="68580" marR="68580" marT="0" marB="0" anchor="ctr"/>
                </a:tc>
                <a:tc>
                  <a:txBody>
                    <a:bodyPr/>
                    <a:lstStyle/>
                    <a:p>
                      <a:pPr algn="ctr">
                        <a:spcAft>
                          <a:spcPts val="0"/>
                        </a:spcAft>
                      </a:pPr>
                      <a:r>
                        <a:rPr lang="ru-RU" sz="1600">
                          <a:effectLst/>
                        </a:rPr>
                        <a:t>«5»</a:t>
                      </a:r>
                      <a:endParaRPr lang="ru-RU" sz="1600">
                        <a:effectLst/>
                        <a:latin typeface="Times New Roman"/>
                        <a:ea typeface="Calibri"/>
                        <a:cs typeface="Times New Roman"/>
                      </a:endParaRPr>
                    </a:p>
                  </a:txBody>
                  <a:tcPr marL="68580" marR="68580" marT="0" marB="0" anchor="ctr"/>
                </a:tc>
              </a:tr>
              <a:tr h="1732038">
                <a:tc>
                  <a:txBody>
                    <a:bodyPr/>
                    <a:lstStyle/>
                    <a:p>
                      <a:pPr indent="42545" algn="ctr">
                        <a:spcAft>
                          <a:spcPts val="0"/>
                        </a:spcAft>
                      </a:pPr>
                      <a:r>
                        <a:rPr lang="ru-RU" sz="1600" dirty="0">
                          <a:effectLst/>
                        </a:rPr>
                        <a:t>18</a:t>
                      </a:r>
                      <a:endParaRPr lang="ru-RU" sz="1600" dirty="0">
                        <a:effectLst/>
                        <a:latin typeface="Times New Roman"/>
                        <a:ea typeface="Calibri"/>
                        <a:cs typeface="Times New Roman"/>
                      </a:endParaRPr>
                    </a:p>
                  </a:txBody>
                  <a:tcPr marL="68580" marR="68580" marT="0" marB="0" anchor="ctr"/>
                </a:tc>
                <a:tc>
                  <a:txBody>
                    <a:bodyPr/>
                    <a:lstStyle/>
                    <a:p>
                      <a:pPr>
                        <a:spcAft>
                          <a:spcPts val="0"/>
                        </a:spcAft>
                      </a:pPr>
                      <a:r>
                        <a:rPr lang="ru-RU" sz="1600" dirty="0">
                          <a:effectLst/>
                        </a:rPr>
                        <a:t>Различать явления и закономерности, лежащие в основе принципа действия машин, приборов и технических устройств. Приводить примеры вклада отечественных и зарубежных учёных-физиков в развитие науки, объяснение процессов окружающего мира, в развитие техники и технологий</a:t>
                      </a:r>
                      <a:endParaRPr lang="ru-RU" sz="1600" dirty="0">
                        <a:effectLst/>
                        <a:latin typeface="Times New Roman"/>
                        <a:ea typeface="Calibri"/>
                        <a:cs typeface="Times New Roman"/>
                      </a:endParaRPr>
                    </a:p>
                  </a:txBody>
                  <a:tcPr marL="68580" marR="68580" marT="0" marB="0" anchor="ctr"/>
                </a:tc>
                <a:tc>
                  <a:txBody>
                    <a:bodyPr/>
                    <a:lstStyle/>
                    <a:p>
                      <a:pPr indent="-71120" algn="ctr">
                        <a:spcAft>
                          <a:spcPts val="0"/>
                        </a:spcAft>
                      </a:pPr>
                      <a:r>
                        <a:rPr lang="ru-RU" sz="1600" dirty="0">
                          <a:effectLst/>
                        </a:rPr>
                        <a:t>Б</a:t>
                      </a:r>
                      <a:endParaRPr lang="ru-RU" sz="1600" dirty="0">
                        <a:effectLst/>
                        <a:latin typeface="Times New Roman"/>
                        <a:ea typeface="Calibri"/>
                        <a:cs typeface="Times New Roman"/>
                      </a:endParaRPr>
                    </a:p>
                  </a:txBody>
                  <a:tcPr marL="68580" marR="68580" marT="0" marB="0" anchor="ctr"/>
                </a:tc>
                <a:tc>
                  <a:txBody>
                    <a:bodyPr/>
                    <a:lstStyle/>
                    <a:p>
                      <a:pPr indent="42545" algn="ctr">
                        <a:spcAft>
                          <a:spcPts val="0"/>
                        </a:spcAft>
                      </a:pPr>
                      <a:r>
                        <a:rPr lang="ru-RU" sz="1600" dirty="0">
                          <a:effectLst/>
                        </a:rPr>
                        <a:t>66</a:t>
                      </a:r>
                      <a:endParaRPr lang="ru-RU" sz="1600" dirty="0">
                        <a:effectLst/>
                        <a:latin typeface="Times New Roman"/>
                        <a:ea typeface="Calibri"/>
                        <a:cs typeface="Times New Roman"/>
                      </a:endParaRPr>
                    </a:p>
                  </a:txBody>
                  <a:tcPr marL="68580" marR="68580" marT="0" marB="0" anchor="ctr"/>
                </a:tc>
                <a:tc>
                  <a:txBody>
                    <a:bodyPr/>
                    <a:lstStyle/>
                    <a:p>
                      <a:pPr algn="ctr">
                        <a:spcAft>
                          <a:spcPts val="0"/>
                        </a:spcAft>
                      </a:pPr>
                      <a:r>
                        <a:rPr lang="ru-RU" sz="1600" dirty="0">
                          <a:effectLst/>
                        </a:rPr>
                        <a:t>0</a:t>
                      </a:r>
                      <a:endParaRPr lang="ru-RU" sz="1600" dirty="0">
                        <a:effectLst/>
                        <a:latin typeface="Times New Roman"/>
                        <a:ea typeface="Calibri"/>
                        <a:cs typeface="Times New Roman"/>
                      </a:endParaRPr>
                    </a:p>
                  </a:txBody>
                  <a:tcPr marL="68580" marR="68580" marT="0" marB="0" anchor="ctr"/>
                </a:tc>
                <a:tc>
                  <a:txBody>
                    <a:bodyPr/>
                    <a:lstStyle/>
                    <a:p>
                      <a:pPr algn="ctr">
                        <a:spcAft>
                          <a:spcPts val="0"/>
                        </a:spcAft>
                      </a:pPr>
                      <a:r>
                        <a:rPr lang="ru-RU" sz="1600" dirty="0">
                          <a:effectLst/>
                        </a:rPr>
                        <a:t> </a:t>
                      </a:r>
                    </a:p>
                    <a:p>
                      <a:pPr algn="ctr">
                        <a:spcAft>
                          <a:spcPts val="0"/>
                        </a:spcAft>
                      </a:pPr>
                      <a:r>
                        <a:rPr lang="ru-RU" sz="1600" dirty="0">
                          <a:effectLst/>
                        </a:rPr>
                        <a:t> </a:t>
                      </a:r>
                    </a:p>
                    <a:p>
                      <a:pPr algn="ctr">
                        <a:spcAft>
                          <a:spcPts val="0"/>
                        </a:spcAft>
                      </a:pPr>
                      <a:r>
                        <a:rPr lang="ru-RU" sz="1600" dirty="0">
                          <a:effectLst/>
                        </a:rPr>
                        <a:t> </a:t>
                      </a:r>
                    </a:p>
                    <a:p>
                      <a:pPr algn="ctr">
                        <a:spcAft>
                          <a:spcPts val="0"/>
                        </a:spcAft>
                      </a:pPr>
                      <a:r>
                        <a:rPr lang="ru-RU" sz="1600" dirty="0">
                          <a:effectLst/>
                        </a:rPr>
                        <a:t>50</a:t>
                      </a:r>
                      <a:endParaRPr lang="ru-RU" sz="1600" dirty="0">
                        <a:effectLst/>
                        <a:latin typeface="Times New Roman"/>
                        <a:ea typeface="Calibri"/>
                        <a:cs typeface="Times New Roman"/>
                      </a:endParaRPr>
                    </a:p>
                  </a:txBody>
                  <a:tcPr marL="68580" marR="68580" marT="0" marB="0"/>
                </a:tc>
                <a:tc>
                  <a:txBody>
                    <a:bodyPr/>
                    <a:lstStyle/>
                    <a:p>
                      <a:pPr algn="ctr">
                        <a:spcAft>
                          <a:spcPts val="0"/>
                        </a:spcAft>
                      </a:pPr>
                      <a:r>
                        <a:rPr lang="ru-RU" sz="1600" dirty="0">
                          <a:effectLst/>
                        </a:rPr>
                        <a:t> </a:t>
                      </a:r>
                    </a:p>
                    <a:p>
                      <a:pPr algn="ctr">
                        <a:spcAft>
                          <a:spcPts val="0"/>
                        </a:spcAft>
                      </a:pPr>
                      <a:r>
                        <a:rPr lang="ru-RU" sz="1600" dirty="0">
                          <a:effectLst/>
                        </a:rPr>
                        <a:t> </a:t>
                      </a:r>
                    </a:p>
                    <a:p>
                      <a:pPr algn="ctr">
                        <a:spcAft>
                          <a:spcPts val="0"/>
                        </a:spcAft>
                      </a:pPr>
                      <a:r>
                        <a:rPr lang="ru-RU" sz="1600" dirty="0">
                          <a:effectLst/>
                        </a:rPr>
                        <a:t> </a:t>
                      </a:r>
                    </a:p>
                    <a:p>
                      <a:pPr algn="ctr">
                        <a:spcAft>
                          <a:spcPts val="0"/>
                        </a:spcAft>
                      </a:pPr>
                      <a:r>
                        <a:rPr lang="ru-RU" sz="1600" dirty="0">
                          <a:effectLst/>
                        </a:rPr>
                        <a:t>60</a:t>
                      </a:r>
                      <a:endParaRPr lang="ru-RU" sz="1600" dirty="0">
                        <a:effectLst/>
                        <a:latin typeface="Times New Roman"/>
                        <a:ea typeface="Calibri"/>
                        <a:cs typeface="Times New Roman"/>
                      </a:endParaRPr>
                    </a:p>
                  </a:txBody>
                  <a:tcPr marL="68580" marR="68580" marT="0" marB="0"/>
                </a:tc>
                <a:tc>
                  <a:txBody>
                    <a:bodyPr/>
                    <a:lstStyle/>
                    <a:p>
                      <a:pPr algn="ctr">
                        <a:spcAft>
                          <a:spcPts val="0"/>
                        </a:spcAft>
                      </a:pPr>
                      <a:r>
                        <a:rPr lang="ru-RU" sz="1600" dirty="0">
                          <a:effectLst/>
                        </a:rPr>
                        <a:t> </a:t>
                      </a:r>
                    </a:p>
                    <a:p>
                      <a:pPr algn="ctr">
                        <a:spcAft>
                          <a:spcPts val="0"/>
                        </a:spcAft>
                      </a:pPr>
                      <a:r>
                        <a:rPr lang="ru-RU" sz="1600" dirty="0">
                          <a:effectLst/>
                        </a:rPr>
                        <a:t> </a:t>
                      </a:r>
                    </a:p>
                    <a:p>
                      <a:pPr algn="ctr">
                        <a:spcAft>
                          <a:spcPts val="0"/>
                        </a:spcAft>
                      </a:pPr>
                      <a:r>
                        <a:rPr lang="ru-RU" sz="1600" dirty="0">
                          <a:effectLst/>
                        </a:rPr>
                        <a:t> </a:t>
                      </a:r>
                    </a:p>
                    <a:p>
                      <a:pPr algn="ctr">
                        <a:spcAft>
                          <a:spcPts val="0"/>
                        </a:spcAft>
                      </a:pPr>
                      <a:r>
                        <a:rPr lang="ru-RU" sz="1600" dirty="0">
                          <a:effectLst/>
                        </a:rPr>
                        <a:t>81</a:t>
                      </a:r>
                      <a:endParaRPr lang="ru-RU" sz="1600" dirty="0">
                        <a:effectLst/>
                        <a:latin typeface="Times New Roman"/>
                        <a:ea typeface="Calibri"/>
                        <a:cs typeface="Times New Roman"/>
                      </a:endParaRPr>
                    </a:p>
                  </a:txBody>
                  <a:tcPr marL="68580" marR="68580" marT="0" marB="0"/>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Foundry</Template>
  <TotalTime>1564</TotalTime>
  <Words>1647</Words>
  <Application>Microsoft Office PowerPoint</Application>
  <PresentationFormat>Произвольный</PresentationFormat>
  <Paragraphs>588</Paragraphs>
  <Slides>22</Slides>
  <Notes>4</Notes>
  <HiddenSlides>0</HiddenSlides>
  <MMClips>0</MMClips>
  <ScaleCrop>false</ScaleCrop>
  <HeadingPairs>
    <vt:vector size="8" baseType="variant">
      <vt:variant>
        <vt:lpstr>Использованные шрифты</vt:lpstr>
      </vt:variant>
      <vt:variant>
        <vt:i4>9</vt:i4>
      </vt:variant>
      <vt:variant>
        <vt:lpstr>Тема</vt:lpstr>
      </vt:variant>
      <vt:variant>
        <vt:i4>1</vt:i4>
      </vt:variant>
      <vt:variant>
        <vt:lpstr>Внедренные серверы OLE</vt:lpstr>
      </vt:variant>
      <vt:variant>
        <vt:i4>1</vt:i4>
      </vt:variant>
      <vt:variant>
        <vt:lpstr>Заголовки слайдов</vt:lpstr>
      </vt:variant>
      <vt:variant>
        <vt:i4>22</vt:i4>
      </vt:variant>
    </vt:vector>
  </HeadingPairs>
  <TitlesOfParts>
    <vt:vector size="33" baseType="lpstr">
      <vt:lpstr>Cambria</vt:lpstr>
      <vt:lpstr>Arial</vt:lpstr>
      <vt:lpstr>Wingdings 2</vt:lpstr>
      <vt:lpstr>Calibri</vt:lpstr>
      <vt:lpstr>Rockwell</vt:lpstr>
      <vt:lpstr>Times New Roman</vt:lpstr>
      <vt:lpstr>+mj-lt</vt:lpstr>
      <vt:lpstr>Wingdings</vt:lpstr>
      <vt:lpstr>Symbol</vt:lpstr>
      <vt:lpstr>Литейная</vt:lpstr>
      <vt:lpstr>Диаграмма Microsoft Excel</vt:lpstr>
      <vt:lpstr>Слайд 1</vt:lpstr>
      <vt:lpstr>          Количество участников экзаменов по учебному предмету (за 3 года) Количество участников основного периода проведения ЕГЭ </vt:lpstr>
      <vt:lpstr>Количество участников ОГЭ по учебному предмету по категориям</vt:lpstr>
      <vt:lpstr>Диаграмма распределения тестовых баллов участников ОГЭ по физике  в 2024 г.  (количество участников, получивших тот или иной тестовый балл)</vt:lpstr>
      <vt:lpstr>Динамика результатов ОГЭ по предмету</vt:lpstr>
      <vt:lpstr>Результаты ОГЭ по АТЕ региона</vt:lpstr>
      <vt:lpstr>Слайд 7</vt:lpstr>
      <vt:lpstr>Основные статистические характеристики выполнения заданий КИМ в 2024 году</vt:lpstr>
      <vt:lpstr>Основные статистические характеристики выполнения заданий КИМ в 2024 году</vt:lpstr>
      <vt:lpstr>Основные статистические характеристики выполнения заданий КИМ в 2024 году</vt:lpstr>
      <vt:lpstr>Основные статистические характеристики выполнения заданий КИМ в 2024 году</vt:lpstr>
      <vt:lpstr>       Анализ метапредметных результатов обучения, повлиявших на выполнение заданий КИМ </vt:lpstr>
      <vt:lpstr>Анализ метапредметных результатов обучения, повлиявших на выполнение заданий КИМ </vt:lpstr>
      <vt:lpstr>Анализ метапредметных результатов обучения, повлиявших на выполнение заданий КИМ </vt:lpstr>
      <vt:lpstr>Слайд 15</vt:lpstr>
      <vt:lpstr>Слайд 16</vt:lpstr>
      <vt:lpstr>Слайд 17</vt:lpstr>
      <vt:lpstr>Слайд 18</vt:lpstr>
      <vt:lpstr>Слайд 19</vt:lpstr>
      <vt:lpstr>Слайд 20</vt:lpstr>
      <vt:lpstr>Слайд 21</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r11</cp:lastModifiedBy>
  <cp:revision>36</cp:revision>
  <dcterms:created xsi:type="dcterms:W3CDTF">2022-08-25T02:02:47Z</dcterms:created>
  <dcterms:modified xsi:type="dcterms:W3CDTF">2024-09-05T12:14:47Z</dcterms:modified>
</cp:coreProperties>
</file>