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5" r:id="rId2"/>
    <p:sldId id="298" r:id="rId3"/>
    <p:sldId id="307" r:id="rId4"/>
    <p:sldId id="301" r:id="rId5"/>
    <p:sldId id="314" r:id="rId6"/>
    <p:sldId id="326" r:id="rId7"/>
    <p:sldId id="318" r:id="rId8"/>
    <p:sldId id="319" r:id="rId9"/>
    <p:sldId id="320" r:id="rId10"/>
    <p:sldId id="325" r:id="rId11"/>
    <p:sldId id="321" r:id="rId12"/>
    <p:sldId id="324" r:id="rId13"/>
    <p:sldId id="323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AFF158C7-E0EB-4F29-93F6-A7484E370134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A39D4B95-7CF6-49B1-AAFB-5784FD61D6A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733177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58C7-E0EB-4F29-93F6-A7484E370134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D4B95-7CF6-49B1-AAFB-5784FD61D6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1231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58C7-E0EB-4F29-93F6-A7484E370134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D4B95-7CF6-49B1-AAFB-5784FD61D6A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87252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58C7-E0EB-4F29-93F6-A7484E370134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D4B95-7CF6-49B1-AAFB-5784FD61D6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5501378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58C7-E0EB-4F29-93F6-A7484E370134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D4B95-7CF6-49B1-AAFB-5784FD61D6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635317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58C7-E0EB-4F29-93F6-A7484E370134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D4B95-7CF6-49B1-AAFB-5784FD61D6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7479899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58C7-E0EB-4F29-93F6-A7484E370134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D4B95-7CF6-49B1-AAFB-5784FD61D6A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5802011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58C7-E0EB-4F29-93F6-A7484E370134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D4B95-7CF6-49B1-AAFB-5784FD61D6A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8921719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58C7-E0EB-4F29-93F6-A7484E370134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D4B95-7CF6-49B1-AAFB-5784FD61D6A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85383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58C7-E0EB-4F29-93F6-A7484E370134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D4B95-7CF6-49B1-AAFB-5784FD61D6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1914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58C7-E0EB-4F29-93F6-A7484E370134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D4B95-7CF6-49B1-AAFB-5784FD61D6A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2995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58C7-E0EB-4F29-93F6-A7484E370134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D4B95-7CF6-49B1-AAFB-5784FD61D6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79200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58C7-E0EB-4F29-93F6-A7484E370134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D4B95-7CF6-49B1-AAFB-5784FD61D6A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408182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58C7-E0EB-4F29-93F6-A7484E370134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D4B95-7CF6-49B1-AAFB-5784FD61D6A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468416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58C7-E0EB-4F29-93F6-A7484E370134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D4B95-7CF6-49B1-AAFB-5784FD61D6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4450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58C7-E0EB-4F29-93F6-A7484E370134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D4B95-7CF6-49B1-AAFB-5784FD61D6A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64260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58C7-E0EB-4F29-93F6-A7484E370134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D4B95-7CF6-49B1-AAFB-5784FD61D6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7972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FF158C7-E0EB-4F29-93F6-A7484E370134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39D4B95-7CF6-49B1-AAFB-5784FD61D6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99236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9.jpeg"/><Relationship Id="rId7" Type="http://schemas.openxmlformats.org/officeDocument/2006/relationships/image" Target="../media/image4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_______Microsoft_Office_PowerPoint_97-20031.ppt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uv.doo_chaika@63edu.ru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9512" y="1"/>
            <a:ext cx="8784976" cy="1246381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cs typeface="Microsoft New Tai Lue" pitchFamily="34" charset="0"/>
              </a:rPr>
              <a:t/>
            </a:r>
            <a:br>
              <a:rPr lang="ru-RU" sz="3100" dirty="0" smtClean="0">
                <a:cs typeface="Microsoft New Tai Lue" pitchFamily="34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cs typeface="Microsoft New Tai Lue" pitchFamily="34" charset="0"/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cs typeface="Microsoft New Tai Lue" pitchFamily="34" charset="0"/>
              </a:rPr>
              <a:t>«Воспитание основ гражданственности у детей дошкольного возраста через вовлечение родителей в реализацию цифровой образовательной среды «</a:t>
            </a:r>
            <a:r>
              <a:rPr lang="ru-RU" sz="2200" b="1" dirty="0" err="1" smtClean="0">
                <a:solidFill>
                  <a:srgbClr val="002060"/>
                </a:solidFill>
                <a:cs typeface="Microsoft New Tai Lue" pitchFamily="34" charset="0"/>
              </a:rPr>
              <a:t>ПиктоМир</a:t>
            </a:r>
            <a:r>
              <a:rPr lang="ru-RU" sz="2200" b="1" dirty="0" smtClean="0">
                <a:solidFill>
                  <a:srgbClr val="002060"/>
                </a:solidFill>
                <a:cs typeface="Microsoft New Tai Lue" pitchFamily="34" charset="0"/>
              </a:rPr>
              <a:t>» в детском саду «Чайка» с. Утевка» 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DIMM\Desktop\раб с род\s_1589531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1934" y="1628800"/>
            <a:ext cx="5386370" cy="372959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786314" y="6000768"/>
            <a:ext cx="4357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Старший воспитатель: Гончарова Ю.А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Рисунок 6" descr="https://i.ytimg.com/vi/mZs1Y4tmpBs/maxresdefault.jpg"/>
          <p:cNvPicPr/>
          <p:nvPr/>
        </p:nvPicPr>
        <p:blipFill>
          <a:blip r:embed="rId3" cstate="print"/>
          <a:srcRect t="6606" r="-53"/>
          <a:stretch>
            <a:fillRect/>
          </a:stretch>
        </p:blipFill>
        <p:spPr bwMode="auto">
          <a:xfrm>
            <a:off x="0" y="5643578"/>
            <a:ext cx="2143108" cy="12144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5301208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642918"/>
            <a:ext cx="7572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Юлия\Downloads\20211116_105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7411" y="3429000"/>
            <a:ext cx="3355051" cy="2688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C:\Users\Юлия\Desktop\новости в контакт\Конференция ПИКТОМИР\IMG-2f58bb806026cece75e98f08e659b65d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142984"/>
            <a:ext cx="3386413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C:\Users\Юлия\Downloads\20220225_1438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1071546"/>
            <a:ext cx="3658538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857224" y="3214686"/>
          <a:ext cx="2286000" cy="1714500"/>
        </p:xfrm>
        <a:graphic>
          <a:graphicData uri="http://schemas.openxmlformats.org/presentationml/2006/ole">
            <p:oleObj spid="_x0000_s2058" name="Презентация" r:id="rId6" imgW="4570551" imgH="3427315" progId="PowerPoint.Show.8">
              <p:embed/>
            </p:oleObj>
          </a:graphicData>
        </a:graphic>
      </p:graphicFrame>
      <p:pic>
        <p:nvPicPr>
          <p:cNvPr id="15" name="Picture 3" descr="C:\Users\Юлия\Desktop\отчёт Афанасьевой Л.Б. по инновационной деятельности\крнференция2\1 0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746453">
            <a:off x="1932569" y="3361575"/>
            <a:ext cx="1446776" cy="2007058"/>
          </a:xfrm>
          <a:prstGeom prst="rect">
            <a:avLst/>
          </a:prstGeom>
          <a:noFill/>
        </p:spPr>
      </p:pic>
      <p:pic>
        <p:nvPicPr>
          <p:cNvPr id="16" name="Picture 2" descr="C:\Users\Юлия\Desktop\отчёт Афанасьевой Л.Б. по инновационной деятельности\крнференция2\1 0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927146">
            <a:off x="2982043" y="3369050"/>
            <a:ext cx="1436000" cy="1992109"/>
          </a:xfrm>
          <a:prstGeom prst="rect">
            <a:avLst/>
          </a:prstGeom>
          <a:noFill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4500570"/>
            <a:ext cx="2928958" cy="17415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500298" y="571480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Транслирование опыта работы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428605"/>
            <a:ext cx="4857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" name="Picture 2" descr="C:\Users\Юлия\Desktop\YRtM41OP-f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285860"/>
            <a:ext cx="3428454" cy="4519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971600" y="980728"/>
            <a:ext cx="381471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Лобачева Галина Александровна</a:t>
            </a: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Победитель  в конкурсе среди педагогических работников образовательных учреждений Самарской области, наиболее успешно реализующих долгосрочные воспитательные проекты особой педагогической и общественной значимости в номинации "Научно-техническое творчество и учебно-исследовательская деятельность обучающихся" 2024г.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928670"/>
            <a:ext cx="62151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DIMM\Desktop\раб с род\depositphotos_31142989-stock-illustration-happy-family-looking-at-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809871"/>
            <a:ext cx="4929222" cy="3286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s://dev.piktomir.ru/img/piktomir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642918"/>
            <a:ext cx="1571636" cy="15716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1000100" y="642918"/>
            <a:ext cx="55637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«Любовь к Родине начинается с семьи» 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714356"/>
            <a:ext cx="20717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Фрэнсис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Бэкон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1285861"/>
            <a:ext cx="59293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«Правильное воспитание - это наша счастливая старость, плохое воспитание - это наше будущее горе, это наши слёзы, это наша вина перед другими людьми, перед всей страной».                                                                                                            А. С.  Макаренко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C:\Users\user\AppData\Local\Microsoft\Windows\INetCache\Content.Word\help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928670"/>
            <a:ext cx="5072098" cy="28993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324607" y="3244334"/>
            <a:ext cx="24947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4643446"/>
            <a:ext cx="73581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446602, Самарская область, муниципальный район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Нефтегорский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село Утевка, ул. 60 лет Советской власти, 2.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телефон: 8(846)703-11-71</a:t>
            </a:r>
          </a:p>
          <a:p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email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uv.doo_chaika@63edu.ru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 descr="https://zags.permkrai.ru/upload/iblock/ecb/hsgp78l3he2pwjoprw4cqza00pjvrl8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857232"/>
            <a:ext cx="3251138" cy="2062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822973"/>
            <a:ext cx="2928958" cy="2034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s://i.ytimg.com/vi/mZs1Y4tmpBs/maxresdefault.jpg"/>
          <p:cNvPicPr/>
          <p:nvPr/>
        </p:nvPicPr>
        <p:blipFill>
          <a:blip r:embed="rId4" cstate="print"/>
          <a:srcRect t="6606" r="-53"/>
          <a:stretch>
            <a:fillRect/>
          </a:stretch>
        </p:blipFill>
        <p:spPr bwMode="auto">
          <a:xfrm>
            <a:off x="928662" y="3643314"/>
            <a:ext cx="2857520" cy="23574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143372" y="3357562"/>
            <a:ext cx="42148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работы площадки: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</a:rPr>
              <a:t> «Апробация и внедрение основ   алгоритмизации и программирования для дошкольников и младших школьников в цифровой образовательной среде </a:t>
            </a:r>
            <a:r>
              <a:rPr lang="ru-RU" b="1" dirty="0" err="1" smtClean="0">
                <a:solidFill>
                  <a:srgbClr val="002060"/>
                </a:solidFill>
                <a:latin typeface="Times New Roman"/>
                <a:ea typeface="Calibri"/>
              </a:rPr>
              <a:t>ПиктоМир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</a:rPr>
              <a:t>»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Сроки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реализации:с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10.11.2020г. по 18.11.2025г.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Научный руководитель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Бетелин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Владимир Борисович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5301208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57356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Рисунок 6"/>
          <p:cNvPicPr/>
          <p:nvPr/>
        </p:nvPicPr>
        <p:blipFill>
          <a:blip r:embed="rId2" cstate="print"/>
          <a:srcRect l="47919" t="20812" r="25641" b="10207"/>
          <a:stretch/>
        </p:blipFill>
        <p:spPr>
          <a:xfrm>
            <a:off x="6125432" y="548680"/>
            <a:ext cx="2500330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Наталья\Desktop\рабочий стол\АТ\Раздел 1\Раздел 1.1\Договора\договор НИИСИ РАН Пиктомир 001.jpg"/>
          <p:cNvPicPr/>
          <p:nvPr/>
        </p:nvPicPr>
        <p:blipFill>
          <a:blip r:embed="rId3" cstate="print"/>
          <a:stretch/>
        </p:blipFill>
        <p:spPr>
          <a:xfrm>
            <a:off x="623809" y="929849"/>
            <a:ext cx="2490640" cy="2966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 descr="C:\Users\Наталья\Desktop\рабочий стол\АТ\Раздел 1\Раздел 1.1\Договора\договор НИИСИ РАН Пиктомир 002.jpg"/>
          <p:cNvPicPr/>
          <p:nvPr/>
        </p:nvPicPr>
        <p:blipFill>
          <a:blip r:embed="rId4" cstate="print"/>
          <a:stretch/>
        </p:blipFill>
        <p:spPr>
          <a:xfrm>
            <a:off x="3162183" y="873521"/>
            <a:ext cx="2867780" cy="3023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857224" y="4143380"/>
            <a:ext cx="428628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720" indent="-342720">
              <a:spcBef>
                <a:spcPts val="49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b="1" spc="-1" dirty="0" smtClean="0">
                <a:solidFill>
                  <a:srgbClr val="235591"/>
                </a:solidFill>
                <a:latin typeface="Times New Roman" pitchFamily="18" charset="0"/>
                <a:cs typeface="Times New Roman" pitchFamily="18" charset="0"/>
              </a:rPr>
              <a:t>Соглашение о сотрудничестве</a:t>
            </a:r>
            <a:endParaRPr lang="en-US" b="1" spc="-1" dirty="0" smtClean="0">
              <a:solidFill>
                <a:srgbClr val="23559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720" indent="-342720">
              <a:spcBef>
                <a:spcPts val="79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b="1" spc="-1" dirty="0" smtClean="0">
              <a:solidFill>
                <a:srgbClr val="23559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720" indent="-342720">
              <a:spcBef>
                <a:spcPts val="49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b="1" spc="-1" dirty="0" smtClean="0">
                <a:solidFill>
                  <a:srgbClr val="235591"/>
                </a:solidFill>
                <a:latin typeface="Times New Roman" pitchFamily="18" charset="0"/>
                <a:cs typeface="Times New Roman" pitchFamily="18" charset="0"/>
              </a:rPr>
              <a:t>Приказ об организации </a:t>
            </a:r>
            <a:endParaRPr lang="en-US" b="1" spc="-1" dirty="0" smtClean="0">
              <a:solidFill>
                <a:srgbClr val="23559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720" indent="-342720">
              <a:spcBef>
                <a:spcPts val="49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b="1" spc="-1" dirty="0" smtClean="0">
                <a:solidFill>
                  <a:srgbClr val="235591"/>
                </a:solidFill>
                <a:latin typeface="Times New Roman" pitchFamily="18" charset="0"/>
                <a:cs typeface="Times New Roman" pitchFamily="18" charset="0"/>
              </a:rPr>
              <a:t> инновационной деятельности</a:t>
            </a:r>
            <a:endParaRPr lang="ru-RU" b="1" dirty="0">
              <a:solidFill>
                <a:srgbClr val="23559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5301208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642918"/>
            <a:ext cx="735811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/>
              </a:rPr>
              <a:t>Цель: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способствовать формированию у воспитанников среднего и старшего дошкольного возраста навыков алгоритмического мышления в процессе обучения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пиктограммному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программированию.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Задачи:</a:t>
            </a:r>
          </a:p>
          <a:p>
            <a:r>
              <a:rPr lang="ru-RU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образовательные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-познакомить с элементарными представлениями об информационно-компьютерных технологиях;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-познакомить с основными алгоритмическими понятиями, определениями;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развить навыки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пиктограммного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программирования;</a:t>
            </a:r>
          </a:p>
          <a:p>
            <a:r>
              <a:rPr lang="ru-RU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развивающие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закреплять навыки пространственной ориентировки;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-содействовать развитию логического мышления детей, памяти, внимания, воображения, познавательной активности, самостоятельности;</a:t>
            </a:r>
          </a:p>
          <a:p>
            <a:r>
              <a:rPr lang="ru-RU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воспитательные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воспитать у детей интерес к процессу познания, желание преодолевать трудности;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-воспитать в детях уверенность в себе, своих силах, умение взаимодействовать друг с другом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571480"/>
            <a:ext cx="4857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Клуб «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Алгоритмика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                                 Руководитель: Лобачева Г.А.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C:\Users\Юлия\Desktop\ОКРУЖНОЙ СЕМИНАР ПИКТОМИР\алгоритмика\20240213_153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404546" y="2953122"/>
            <a:ext cx="2404107" cy="3498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Users\Юлия\Desktop\ОКРУЖНОЙ СЕМИНАР ПИКТОМИР\алгоритмика\20240213_1517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214422"/>
            <a:ext cx="3641628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4857752" y="4786323"/>
            <a:ext cx="321471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Users\Юлия\Desktop\ОКРУЖНОЙ СЕМИНАР ПИКТОМИР\алгоритмика\20240213_1526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6178" y="1214422"/>
            <a:ext cx="3457738" cy="2230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5" descr="C:\Users\Юлия\Desktop\ОКРУЖНОЙ СЕМИНАР ПИКТОМИР\алгоритмика\20240213_1524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6178" y="3500440"/>
            <a:ext cx="3457738" cy="2404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642918"/>
            <a:ext cx="3571900" cy="26920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https://avatars.mds.yandex.net/i?id=e63a02d070695bf1a0015b2dd73d0b0e31661ac8-10878230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642918"/>
            <a:ext cx="3571900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https://avatars.mds.yandex.net/i?id=298052540a656e34237a1874be26628ae07796ea-12441729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3571876"/>
            <a:ext cx="3679089" cy="2452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Users\Наталья\Downloads\IMG_20220215_153810.jpg"/>
          <p:cNvPicPr/>
          <p:nvPr/>
        </p:nvPicPr>
        <p:blipFill>
          <a:blip r:embed="rId5" cstate="print"/>
          <a:stretch/>
        </p:blipFill>
        <p:spPr>
          <a:xfrm>
            <a:off x="5000628" y="3357562"/>
            <a:ext cx="3357586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428605"/>
            <a:ext cx="4857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603931" y="605328"/>
            <a:ext cx="6793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Мероприятия по патриотическому воспитанию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Юлия\Desktop\ОКРУЖНОЙ СЕМИНАР ПИКТОМИР\1\20240215_1026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285860"/>
            <a:ext cx="3119459" cy="2339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4" descr="C:\Users\Юлия\Desktop\ОКРУЖНОЙ СЕМИНАР ПИКТОМИР\лепбук\20240214_1116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214422"/>
            <a:ext cx="3000396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 descr="C:\Users\Юлия\Downloads\IMG-c9a2b3934840a111dc454ddcc121f5fb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3643314"/>
            <a:ext cx="3071834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 descr="C:\Users\Юлия\Downloads\IMG-78de32da029cfe1dad37965f4c741266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3" y="3643314"/>
            <a:ext cx="2905145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5301208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57356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00100" y="642918"/>
            <a:ext cx="735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Формы взаимодействия  с семьёй в рамках  площадки «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ПиктоМир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17958" y="3246563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Консультации, анкетирование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64975" y="3255179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Мастер-классы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03710" y="5880612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Просмотр занятий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Юлия\Desktop\ОКРУЖНОЙ СЕМИНАР ПИКТОМИР\1\20240215_1005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5818" y="1074630"/>
            <a:ext cx="3321867" cy="2214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C:\Users\Юлия\Downloads\IMG-655a33d83c22354464a72319b110805d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098437"/>
            <a:ext cx="3211860" cy="2218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4822033" y="5831134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Информационное просвещение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731575"/>
            <a:ext cx="3192955" cy="20929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 descr="C:\Users\Юлия\Desktop\ОКРУЖНОЙ СЕМИНАР ПИКТОМИР\1\20240215_1005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80530" y="3711210"/>
            <a:ext cx="3277155" cy="2138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642918"/>
            <a:ext cx="62151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Результаты воспитанников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s://dev.piktomir.ru/img/piktomir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642918"/>
            <a:ext cx="1428760" cy="15155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3" descr="C:\Users\Юлия\Desktop\Всё по робототехнике\грамоты конструирование\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98355">
            <a:off x="1691314" y="1552823"/>
            <a:ext cx="2515531" cy="3459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" descr="C:\Users\Юлия\Desktop\Всё по робототехнике\грамоты конструирование\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730498">
            <a:off x="692326" y="2068308"/>
            <a:ext cx="2116181" cy="3196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 descr="C:\Users\Юлия\Desktop\Всё по робототехнике\грамоты конструирование\Талантики регион 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31583">
            <a:off x="4315550" y="1461320"/>
            <a:ext cx="2338317" cy="3688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C:\Users\Юлия\Desktop\Всё по робототехнике\грамоты конструирование\Икарёнок с пелёнок 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09489">
            <a:off x="5964042" y="2054411"/>
            <a:ext cx="2271435" cy="3363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 descr="C:\Users\Юлия\Desktop\Всё по робототехнике\1\IMG-56389150cceb6e98690022914ee27598-V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3240" y="2928934"/>
            <a:ext cx="2377196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C:\Users\Юлия\Pictures\2022-12-16\0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403682">
            <a:off x="5379751" y="3029875"/>
            <a:ext cx="2227804" cy="30905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C:\Users\Юлия\Desktop\Всё по робототехнике\1\IMG-8392bc1caca1f266fb4a27df1d672cd2-V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459936">
            <a:off x="1300981" y="3172679"/>
            <a:ext cx="2491004" cy="2953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2390</TotalTime>
  <Words>283</Words>
  <Application>Microsoft Office PowerPoint</Application>
  <PresentationFormat>Экран (4:3)</PresentationFormat>
  <Paragraphs>50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Натуральные материалы</vt:lpstr>
      <vt:lpstr>Презентация</vt:lpstr>
      <vt:lpstr>   «Воспитание основ гражданственности у детей дошкольного возраста через вовлечение родителей в реализацию цифровой образовательной среды «ПиктоМир» в детском саду «Чайка» с. Утевка»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DIMM</dc:creator>
  <cp:lastModifiedBy>Юлия</cp:lastModifiedBy>
  <cp:revision>156</cp:revision>
  <dcterms:created xsi:type="dcterms:W3CDTF">2021-10-21T11:58:17Z</dcterms:created>
  <dcterms:modified xsi:type="dcterms:W3CDTF">2024-09-25T09:22:20Z</dcterms:modified>
</cp:coreProperties>
</file>