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0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effectLst/>
                <a:latin typeface="Times New Roman" pitchFamily="18" charset="0"/>
                <a:cs typeface="Times New Roman" pitchFamily="18" charset="0"/>
              </a:rPr>
              <a:t>Государственное бюджетное общеобразовательное учреждение Самарской области средняя общеобразовательная школа «Образовательный центр» имени Героя Советского Союза Ваничкина Ивана Дмитриевича с. Алексеевка</a:t>
            </a:r>
            <a:r>
              <a:rPr lang="ru-RU" sz="1400" dirty="0" smtClean="0">
                <a:effectLst/>
                <a:latin typeface="Times New Roman" pitchFamily="18" charset="0"/>
                <a:cs typeface="Times New Roman" pitchFamily="18" charset="0"/>
              </a:rPr>
              <a:t> расположено в Алексеевском районе Самарской области. </a:t>
            </a:r>
            <a:endParaRPr lang="ru-RU" sz="1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636912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Тема: «Смысл деятельности, а не отметки: как сместить акцент с внешней мотивации на внутреннюю»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5733256"/>
            <a:ext cx="4211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Макеева Софья Алексеевна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1ecba386b81c2fccfebfe400f6955a55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6268" y="0"/>
            <a:ext cx="9170268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user_file_5fc4bc7c123b1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890080" cy="14310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Ключевые аспекты внутренней мотивации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492896"/>
            <a:ext cx="7674056" cy="3926904"/>
          </a:xfrm>
        </p:spPr>
        <p:txBody>
          <a:bodyPr>
            <a:norm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Интерес к деятельности.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Понимание смысла.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  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Чувство компетентности.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Автономия.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Связь с более высокой целью.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0"/>
            <a:ext cx="6624736" cy="66247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308654"/>
            <a:ext cx="7127695" cy="59397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836712"/>
            <a:ext cx="7498080" cy="540060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можно рассчитать сравнение расхода "запасов" или времени работы игрушек. </a:t>
            </a:r>
            <a:endParaRPr lang="ru-RU" sz="2400" dirty="0" smtClean="0"/>
          </a:p>
          <a:p>
            <a:pPr algn="just"/>
            <a:r>
              <a:rPr lang="ru-RU" dirty="0" smtClean="0"/>
              <a:t>вместо неизвестных героев из учебников сделайте задание  с именами самих учеников или современных героев.</a:t>
            </a:r>
            <a:endParaRPr lang="ru-RU" sz="2000" dirty="0" smtClean="0"/>
          </a:p>
          <a:p>
            <a:pPr algn="just"/>
            <a:r>
              <a:rPr lang="ru-RU" dirty="0" smtClean="0"/>
              <a:t>включайте элементы драматизации.</a:t>
            </a:r>
            <a:endParaRPr lang="ru-RU" sz="2000" dirty="0" smtClean="0"/>
          </a:p>
          <a:p>
            <a:pPr algn="just"/>
            <a:r>
              <a:rPr lang="ru-RU" dirty="0" smtClean="0"/>
              <a:t>просите учеников дополнять материалы урока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Дополнительные рекомендации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84784"/>
            <a:ext cx="7632848" cy="4968552"/>
          </a:xfrm>
        </p:spPr>
        <p:txBody>
          <a:bodyPr>
            <a:normAutofit fontScale="85000" lnSpcReduction="10000"/>
          </a:bodyPr>
          <a:lstStyle/>
          <a:p>
            <a:pPr marL="324000" lvl="0" indent="-457200" algn="just">
              <a:lnSpc>
                <a:spcPct val="150000"/>
              </a:lnSpc>
              <a:spcBef>
                <a:spcPts val="0"/>
              </a:spcBef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Избегайте чрезмерной зависимости от внешних стимулов.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24000" lvl="0" indent="-457200" algn="just">
              <a:lnSpc>
                <a:spcPct val="150000"/>
              </a:lnSpc>
              <a:spcBef>
                <a:spcPts val="0"/>
              </a:spcBef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Используйте внешнюю мотивацию умело.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24000" lvl="0" indent="-457200" algn="just">
              <a:lnSpc>
                <a:spcPct val="150000"/>
              </a:lnSpc>
              <a:spcBef>
                <a:spcPts val="0"/>
              </a:spcBef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Находите баланс между внутренней и внешней мотивацией.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3068960"/>
            <a:ext cx="6192688" cy="1621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</TotalTime>
  <Words>86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Государственное бюджетное общеобразовательное учреждение Самарской области средняя общеобразовательная школа «Образовательный центр» имени Героя Советского Союза Ваничкина Ивана Дмитриевича с. Алексеевка расположено в Алексеевском районе Самарской области. </vt:lpstr>
      <vt:lpstr>Презентация PowerPoint</vt:lpstr>
      <vt:lpstr>Презентация PowerPoint</vt:lpstr>
      <vt:lpstr>Ключевые аспекты внутренней мотивации </vt:lpstr>
      <vt:lpstr>Презентация PowerPoint</vt:lpstr>
      <vt:lpstr>Презентация PowerPoint</vt:lpstr>
      <vt:lpstr>Презентация PowerPoint</vt:lpstr>
      <vt:lpstr>Дополнительные рекомендации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общеобразовательное учреждение Самарской области средняя общеобразовательная школа «Образовательный центр» имени Героя Советского Союза Ваничкина Ивана Дмитриевича с. Алексеевка расположено в Алексеевском районе Самарской области.</dc:title>
  <dc:creator>Софья</dc:creator>
  <cp:lastModifiedBy>AA</cp:lastModifiedBy>
  <cp:revision>14</cp:revision>
  <dcterms:created xsi:type="dcterms:W3CDTF">2026-04-29T10:00:14Z</dcterms:created>
  <dcterms:modified xsi:type="dcterms:W3CDTF">2026-05-12T05:22:23Z</dcterms:modified>
</cp:coreProperties>
</file>