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  <p:sldId id="265" r:id="rId4"/>
    <p:sldId id="260" r:id="rId5"/>
    <p:sldId id="262" r:id="rId6"/>
    <p:sldId id="261" r:id="rId7"/>
    <p:sldId id="266" r:id="rId8"/>
    <p:sldId id="268" r:id="rId9"/>
    <p:sldId id="269" r:id="rId10"/>
    <p:sldId id="25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CCE70-8411-4DC9-9846-68E6E9FF9009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0D86C-A2BA-4635-86D2-A1450B664A2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79600" y="863600"/>
            <a:ext cx="9702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/>
              <a:t>Соответствие годовых и экзаменационных оценок ОГЭ физика. </a:t>
            </a:r>
            <a:endParaRPr lang="ru-RU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5029201" y="4826000"/>
            <a:ext cx="8923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      Учитель физики ГБОУ СОШ с. Алексеевка:</a:t>
            </a:r>
          </a:p>
          <a:p>
            <a:r>
              <a:rPr lang="ru-RU" sz="2400" dirty="0" smtClean="0"/>
              <a:t>                                                            Г.В. </a:t>
            </a:r>
            <a:r>
              <a:rPr lang="ru-RU" sz="2400" dirty="0" err="1" smtClean="0"/>
              <a:t>Пчелинцева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78933" y="484200"/>
            <a:ext cx="1120986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Планирование подготовки к ОГЭ</a:t>
            </a:r>
          </a:p>
          <a:p>
            <a:pPr algn="ctr"/>
            <a:r>
              <a:rPr lang="ru-RU" sz="4400" dirty="0" smtClean="0"/>
              <a:t> </a:t>
            </a:r>
          </a:p>
          <a:p>
            <a:r>
              <a:rPr lang="ru-RU" sz="4400" dirty="0" smtClean="0"/>
              <a:t>Материалы сайта ФИПИ. </a:t>
            </a:r>
          </a:p>
          <a:p>
            <a:r>
              <a:rPr lang="ru-RU" sz="4400" dirty="0" smtClean="0"/>
              <a:t>Анализ кодификатора.</a:t>
            </a:r>
          </a:p>
          <a:p>
            <a:r>
              <a:rPr lang="ru-RU" sz="4400" dirty="0" smtClean="0"/>
              <a:t>Изменения в тестах.</a:t>
            </a:r>
          </a:p>
          <a:p>
            <a:r>
              <a:rPr lang="ru-RU" sz="4400" dirty="0" smtClean="0"/>
              <a:t>Изучение демоверсии.</a:t>
            </a:r>
          </a:p>
          <a:p>
            <a:r>
              <a:rPr lang="ru-RU" sz="4400" dirty="0" smtClean="0"/>
              <a:t>Подборка тестов для работы с классом.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78933" y="484200"/>
            <a:ext cx="11209867" cy="8401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Процесс подготовки к экзамену</a:t>
            </a:r>
          </a:p>
          <a:p>
            <a:pPr algn="ctr"/>
            <a:r>
              <a:rPr lang="ru-RU" sz="4400" dirty="0" smtClean="0"/>
              <a:t> </a:t>
            </a:r>
          </a:p>
          <a:p>
            <a:r>
              <a:rPr lang="ru-RU" sz="4400" dirty="0" smtClean="0"/>
              <a:t>Тематические консультации</a:t>
            </a:r>
          </a:p>
          <a:p>
            <a:r>
              <a:rPr lang="ru-RU" sz="4400" dirty="0" smtClean="0"/>
              <a:t>Опорные конспекты</a:t>
            </a:r>
          </a:p>
          <a:p>
            <a:r>
              <a:rPr lang="ru-RU" sz="4400" dirty="0" smtClean="0"/>
              <a:t>Зачеты по темам</a:t>
            </a:r>
          </a:p>
          <a:p>
            <a:r>
              <a:rPr lang="ru-RU" sz="4400" dirty="0" smtClean="0"/>
              <a:t>Решение задач по темам</a:t>
            </a:r>
          </a:p>
          <a:p>
            <a:r>
              <a:rPr lang="ru-RU" sz="4400" dirty="0" smtClean="0"/>
              <a:t>Работа с текстами</a:t>
            </a:r>
          </a:p>
          <a:p>
            <a:r>
              <a:rPr lang="ru-RU" sz="4400" dirty="0" smtClean="0"/>
              <a:t>Выполнение экзаменационных тестов</a:t>
            </a:r>
          </a:p>
          <a:p>
            <a:endParaRPr lang="ru-RU" sz="4400" dirty="0" smtClean="0"/>
          </a:p>
          <a:p>
            <a:endParaRPr lang="ru-RU" sz="4400" dirty="0" smtClean="0"/>
          </a:p>
          <a:p>
            <a:endParaRPr lang="ru-RU" sz="44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8933" y="484200"/>
            <a:ext cx="11209867" cy="6369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Материалы для подготовки е экзамену</a:t>
            </a:r>
          </a:p>
          <a:p>
            <a:pPr algn="ctr"/>
            <a:r>
              <a:rPr lang="ru-RU" sz="4400" dirty="0" smtClean="0"/>
              <a:t> </a:t>
            </a:r>
          </a:p>
          <a:p>
            <a:r>
              <a:rPr lang="ru-RU" sz="4400" dirty="0" smtClean="0"/>
              <a:t>ОГЭ Физика 30 вариантов. </a:t>
            </a:r>
            <a:r>
              <a:rPr lang="ru-RU" sz="4400" dirty="0" err="1" smtClean="0"/>
              <a:t>Камзеева</a:t>
            </a:r>
            <a:r>
              <a:rPr lang="ru-RU" sz="4400" dirty="0" smtClean="0"/>
              <a:t> Е.Е.</a:t>
            </a:r>
          </a:p>
          <a:p>
            <a:r>
              <a:rPr lang="ru-RU" sz="4400" dirty="0" smtClean="0"/>
              <a:t>Задания открытого банка ФИПИ.</a:t>
            </a:r>
          </a:p>
          <a:p>
            <a:r>
              <a:rPr lang="ru-RU" sz="4400" dirty="0" smtClean="0"/>
              <a:t>Сайт «Решу ОГЭ»</a:t>
            </a:r>
          </a:p>
          <a:p>
            <a:r>
              <a:rPr lang="ru-RU" sz="4400" dirty="0" smtClean="0"/>
              <a:t>Контрольные работы по физике. А.Е. Марон</a:t>
            </a:r>
          </a:p>
          <a:p>
            <a:r>
              <a:rPr lang="ru-RU" sz="4400" dirty="0" smtClean="0"/>
              <a:t>Сборник задани ОГЭ Н.К. Ханнанов</a:t>
            </a:r>
          </a:p>
          <a:p>
            <a:pPr marL="342900" indent="-342900">
              <a:buAutoNum type="arabicPeriod"/>
            </a:pPr>
            <a:endParaRPr lang="ru-RU" sz="44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8933" y="135585"/>
            <a:ext cx="11209867" cy="772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 Причины несоответствия </a:t>
            </a:r>
          </a:p>
          <a:p>
            <a:pPr algn="ctr"/>
            <a:r>
              <a:rPr lang="ru-RU" sz="4400" dirty="0" smtClean="0"/>
              <a:t>оценок годовых и экзаменационных </a:t>
            </a:r>
          </a:p>
          <a:p>
            <a:pPr algn="ctr"/>
            <a:endParaRPr lang="ru-RU" sz="44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/>
              <a:t>Недостаточная подготовка учащихся к </a:t>
            </a:r>
          </a:p>
          <a:p>
            <a:pPr indent="0">
              <a:buFont typeface="Arial" panose="020B0604020202020204" pitchFamily="34" charset="0"/>
              <a:buNone/>
            </a:pPr>
            <a:r>
              <a:rPr lang="ru-RU" sz="4400" dirty="0" smtClean="0"/>
              <a:t>    формату экзаменационного тестирования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/>
              <a:t>Несоответствие  заданий на  уроках экзаменационным заданиям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 smtClean="0"/>
              <a:t> Различие в методиках оценки на уроках и экзамене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44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78933" y="243535"/>
            <a:ext cx="11209867" cy="6369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Возможные пути устранения несоответствия оценок</a:t>
            </a:r>
          </a:p>
          <a:p>
            <a:pPr algn="ctr"/>
            <a:r>
              <a:rPr lang="ru-RU" sz="4400" dirty="0" smtClean="0"/>
              <a:t> </a:t>
            </a:r>
          </a:p>
          <a:p>
            <a:r>
              <a:rPr lang="ru-RU" sz="4400" dirty="0" smtClean="0"/>
              <a:t>Задания на уроках должны соответствовать экзаменационным заданиям</a:t>
            </a:r>
          </a:p>
          <a:p>
            <a:r>
              <a:rPr lang="ru-RU" sz="4400" dirty="0" smtClean="0"/>
              <a:t>Использование различных методов проверки знаний учащихся</a:t>
            </a:r>
          </a:p>
          <a:p>
            <a:r>
              <a:rPr lang="ru-RU" sz="4400" dirty="0" smtClean="0"/>
              <a:t>Четкое следование критериям оценки работ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78933" y="237820"/>
            <a:ext cx="11209867" cy="7047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Дополнительные рекомендации</a:t>
            </a:r>
          </a:p>
          <a:p>
            <a:endParaRPr lang="ru-RU" sz="4400" dirty="0" smtClean="0"/>
          </a:p>
          <a:p>
            <a:r>
              <a:rPr lang="ru-RU" sz="4400" dirty="0" smtClean="0"/>
              <a:t>Повышение уровня мотивации</a:t>
            </a:r>
          </a:p>
          <a:p>
            <a:r>
              <a:rPr lang="ru-RU" sz="4400" dirty="0" smtClean="0"/>
              <a:t>Регулярная практика и самоконтроль</a:t>
            </a:r>
          </a:p>
          <a:p>
            <a:r>
              <a:rPr lang="ru-RU" sz="4400" dirty="0" smtClean="0"/>
              <a:t>Обьективная оценка знаний</a:t>
            </a:r>
          </a:p>
          <a:p>
            <a:r>
              <a:rPr lang="ru-RU" sz="4400" dirty="0" smtClean="0"/>
              <a:t>Проведение тематических консультаций</a:t>
            </a:r>
          </a:p>
          <a:p>
            <a:r>
              <a:rPr lang="ru-RU" sz="4400" dirty="0" smtClean="0"/>
              <a:t>Самостоятельные исследования и эксперименты</a:t>
            </a:r>
          </a:p>
          <a:p>
            <a:endParaRPr lang="ru-RU" sz="44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78933" y="484200"/>
            <a:ext cx="11209867" cy="5015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400" dirty="0" smtClean="0"/>
          </a:p>
          <a:p>
            <a:pPr algn="ctr"/>
            <a:endParaRPr lang="ru-RU" sz="4400" dirty="0" smtClean="0"/>
          </a:p>
          <a:p>
            <a:pPr algn="ctr"/>
            <a:endParaRPr lang="ru-RU" sz="4400" dirty="0" smtClean="0"/>
          </a:p>
          <a:p>
            <a:pPr algn="ctr"/>
            <a:r>
              <a:rPr lang="ru-RU" sz="4400" dirty="0" smtClean="0"/>
              <a:t>Спасибо за внимание</a:t>
            </a:r>
          </a:p>
          <a:p>
            <a:pPr algn="ctr"/>
            <a:endParaRPr lang="ru-RU" sz="4400" dirty="0" smtClean="0"/>
          </a:p>
          <a:p>
            <a:endParaRPr lang="ru-RU" sz="44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78933" y="484200"/>
            <a:ext cx="11209867" cy="6677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Материалы для подготовки</a:t>
            </a:r>
          </a:p>
          <a:p>
            <a:pPr algn="ctr"/>
            <a:endParaRPr lang="ru-RU" sz="2400" dirty="0" smtClean="0"/>
          </a:p>
          <a:p>
            <a:pPr algn="l"/>
            <a:r>
              <a:rPr lang="en-US" altLang="ru-RU" sz="2400" dirty="0" smtClean="0"/>
              <a:t>https://co8a.ru/</a:t>
            </a:r>
            <a:r>
              <a:rPr lang="en-US" altLang="en-US" sz="2400" dirty="0" smtClean="0"/>
              <a:t>огэ</a:t>
            </a:r>
            <a:r>
              <a:rPr lang="en-US" altLang="ru-RU" sz="2400" dirty="0" smtClean="0"/>
              <a:t>-2026-</a:t>
            </a:r>
            <a:r>
              <a:rPr lang="en-US" altLang="en-US" sz="2400" dirty="0" smtClean="0"/>
              <a:t>по</a:t>
            </a:r>
            <a:r>
              <a:rPr lang="en-US" altLang="ru-RU" sz="2400" dirty="0" smtClean="0"/>
              <a:t>-</a:t>
            </a:r>
            <a:r>
              <a:rPr lang="en-US" altLang="en-US" sz="2400" dirty="0" smtClean="0"/>
              <a:t>физике</a:t>
            </a:r>
            <a:r>
              <a:rPr lang="en-US" altLang="ru-RU" sz="2400" dirty="0" smtClean="0"/>
              <a:t>-</a:t>
            </a:r>
            <a:r>
              <a:rPr lang="en-US" altLang="en-US" sz="2400" dirty="0" smtClean="0"/>
              <a:t>е</a:t>
            </a:r>
            <a:r>
              <a:rPr lang="en-US" altLang="ru-RU" sz="2400" dirty="0" smtClean="0"/>
              <a:t>-</a:t>
            </a:r>
            <a:r>
              <a:rPr lang="en-US" altLang="en-US" sz="2400" dirty="0" smtClean="0"/>
              <a:t>е</a:t>
            </a:r>
            <a:r>
              <a:rPr lang="en-US" altLang="ru-RU" sz="2400" dirty="0" smtClean="0"/>
              <a:t>-</a:t>
            </a:r>
            <a:r>
              <a:rPr lang="en-US" altLang="en-US" sz="2400" dirty="0" smtClean="0"/>
              <a:t>камзеева</a:t>
            </a:r>
            <a:r>
              <a:rPr lang="en-US" altLang="ru-RU" sz="2400" dirty="0" smtClean="0"/>
              <a:t>-30-</a:t>
            </a:r>
            <a:r>
              <a:rPr lang="en-US" altLang="en-US" sz="2400" dirty="0" smtClean="0"/>
              <a:t>учебных</a:t>
            </a:r>
            <a:r>
              <a:rPr lang="en-US" altLang="ru-RU" sz="2400" dirty="0" smtClean="0"/>
              <a:t>-</a:t>
            </a:r>
            <a:r>
              <a:rPr lang="en-US" altLang="en-US" sz="2400" dirty="0" smtClean="0"/>
              <a:t>ва</a:t>
            </a:r>
            <a:r>
              <a:rPr lang="en-US" altLang="ru-RU" sz="2400" dirty="0" smtClean="0"/>
              <a:t>/?ysclid=mm1oujuvxw449996531</a:t>
            </a:r>
          </a:p>
          <a:p>
            <a:pPr algn="l"/>
            <a:endParaRPr lang="en-US" altLang="ru-RU" sz="2400" dirty="0" smtClean="0"/>
          </a:p>
          <a:p>
            <a:pPr algn="l"/>
            <a:r>
              <a:rPr lang="en-US" altLang="ru-RU" sz="2400" dirty="0" smtClean="0"/>
              <a:t>https://ege.sdamgia.ru/</a:t>
            </a:r>
          </a:p>
          <a:p>
            <a:pPr algn="l"/>
            <a:endParaRPr lang="en-US" altLang="ru-RU" sz="2400" dirty="0" smtClean="0"/>
          </a:p>
          <a:p>
            <a:pPr algn="l"/>
            <a:r>
              <a:rPr lang="en-US" altLang="ru-RU" sz="2400" dirty="0" smtClean="0"/>
              <a:t>https://11klasov.net/774-fizika-sbornik-voprosov-i-zadach-7-9-klassy-maron-ae-maron-ea-pozoyskiy-sv.html?ysclid=mm1ozxkcx3253290610</a:t>
            </a:r>
          </a:p>
          <a:p>
            <a:pPr algn="l"/>
            <a:endParaRPr lang="en-US" altLang="ru-RU" sz="2400" dirty="0" smtClean="0"/>
          </a:p>
          <a:p>
            <a:pPr algn="l"/>
            <a:r>
              <a:rPr lang="en-US" altLang="ru-RU" sz="2400" dirty="0" smtClean="0"/>
              <a:t>https://physics.pml30.ru/?p=645</a:t>
            </a:r>
          </a:p>
          <a:p>
            <a:pPr algn="ctr"/>
            <a:endParaRPr lang="ru-RU" sz="4400" dirty="0" smtClean="0"/>
          </a:p>
          <a:p>
            <a:endParaRPr lang="ru-RU" sz="44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Широкоэкранный</PresentationFormat>
  <Paragraphs>67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AA</cp:lastModifiedBy>
  <cp:revision>12</cp:revision>
  <dcterms:created xsi:type="dcterms:W3CDTF">2026-02-24T16:30:00Z</dcterms:created>
  <dcterms:modified xsi:type="dcterms:W3CDTF">2026-03-02T04:50:06Z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6B7F472405EA4164977BBB91A115FE53_12</vt:lpwstr>
  </property>
  <property fmtid="{D5CDD505-2E9C-101B-9397-08002B2CF9AE}" pid="3" name="KSOProductBuildVer">
    <vt:lpwstr>1049-12.2.0.23196</vt:lpwstr>
  </property>
</Properties>
</file>