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48" r:id="rId1"/>
  </p:sldMasterIdLst>
  <p:sldIdLst>
    <p:sldId id="256" r:id="rId2"/>
    <p:sldId id="257" r:id="rId3"/>
    <p:sldId id="259" r:id="rId4"/>
    <p:sldId id="260" r:id="rId5"/>
    <p:sldId id="262" r:id="rId6"/>
    <p:sldId id="263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>
        <p:scale>
          <a:sx n="96" d="100"/>
          <a:sy n="96" d="100"/>
        </p:scale>
        <p:origin x="-438" y="50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7355" y="1349271"/>
            <a:ext cx="6769290" cy="2799648"/>
          </a:xfrm>
        </p:spPr>
        <p:txBody>
          <a:bodyPr anchor="b">
            <a:normAutofit/>
          </a:bodyPr>
          <a:lstStyle>
            <a:lvl1pPr algn="ctr">
              <a:defRPr sz="4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87355" y="4276618"/>
            <a:ext cx="6769290" cy="1232111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5F458-6A3E-4B0B-AF47-FB9313319433}" type="datetimeFigureOut">
              <a:rPr lang="ru-RU" smtClean="0"/>
              <a:t>19.09.2007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F075B8-A22A-4273-A81F-F37386C1EE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04905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5F458-6A3E-4B0B-AF47-FB9313319433}" type="datetimeFigureOut">
              <a:rPr lang="ru-RU" smtClean="0"/>
              <a:t>19.09.2007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F075B8-A22A-4273-A81F-F37386C1EE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30806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5F458-6A3E-4B0B-AF47-FB9313319433}" type="datetimeFigureOut">
              <a:rPr lang="ru-RU" smtClean="0"/>
              <a:t>19.09.2007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F075B8-A22A-4273-A81F-F37386C1EE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21894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5F458-6A3E-4B0B-AF47-FB9313319433}" type="datetimeFigureOut">
              <a:rPr lang="ru-RU" smtClean="0"/>
              <a:t>19.09.2007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F075B8-A22A-4273-A81F-F37386C1EE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35308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3706" y="1344303"/>
            <a:ext cx="6810233" cy="3132163"/>
          </a:xfrm>
        </p:spPr>
        <p:txBody>
          <a:bodyPr anchor="b">
            <a:normAutofit/>
          </a:bodyPr>
          <a:lstStyle>
            <a:lvl1pPr algn="ctr">
              <a:defRPr sz="5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3706" y="4589465"/>
            <a:ext cx="6810233" cy="924232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5F458-6A3E-4B0B-AF47-FB9313319433}" type="datetimeFigureOut">
              <a:rPr lang="ru-RU" smtClean="0"/>
              <a:t>19.09.2007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F075B8-A22A-4273-A81F-F37386C1EE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37782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5F458-6A3E-4B0B-AF47-FB9313319433}" type="datetimeFigureOut">
              <a:rPr lang="ru-RU" smtClean="0"/>
              <a:t>19.09.2007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F075B8-A22A-4273-A81F-F37386C1EE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16562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5F458-6A3E-4B0B-AF47-FB9313319433}" type="datetimeFigureOut">
              <a:rPr lang="ru-RU" smtClean="0"/>
              <a:t>19.09.2007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F075B8-A22A-4273-A81F-F37386C1EE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15075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5F458-6A3E-4B0B-AF47-FB9313319433}" type="datetimeFigureOut">
              <a:rPr lang="ru-RU" smtClean="0"/>
              <a:t>19.09.2007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F075B8-A22A-4273-A81F-F37386C1EE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77129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5F458-6A3E-4B0B-AF47-FB9313319433}" type="datetimeFigureOut">
              <a:rPr lang="ru-RU" smtClean="0"/>
              <a:t>19.09.2007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F075B8-A22A-4273-A81F-F37386C1EE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3724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5F458-6A3E-4B0B-AF47-FB9313319433}" type="datetimeFigureOut">
              <a:rPr lang="ru-RU" smtClean="0"/>
              <a:t>19.09.2007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F075B8-A22A-4273-A81F-F37386C1EE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04837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5F458-6A3E-4B0B-AF47-FB9313319433}" type="datetimeFigureOut">
              <a:rPr lang="ru-RU" smtClean="0"/>
              <a:t>19.09.2007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F075B8-A22A-4273-A81F-F37386C1EE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68751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/>
              <a:lightRig rig="morning" dir="t"/>
            </a:scene3d>
            <a:sp3d extrusionH="57150" prstMaterial="matte">
              <a:bevelT w="38100" h="38100"/>
            </a:sp3d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F5F458-6A3E-4B0B-AF47-FB9313319433}" type="datetimeFigureOut">
              <a:rPr lang="ru-RU" smtClean="0"/>
              <a:t>19.09.2007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F075B8-A22A-4273-A81F-F37386C1EE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31338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49" r:id="rId1"/>
    <p:sldLayoutId id="2147483950" r:id="rId2"/>
    <p:sldLayoutId id="2147483951" r:id="rId3"/>
    <p:sldLayoutId id="2147483952" r:id="rId4"/>
    <p:sldLayoutId id="2147483953" r:id="rId5"/>
    <p:sldLayoutId id="2147483954" r:id="rId6"/>
    <p:sldLayoutId id="2147483955" r:id="rId7"/>
    <p:sldLayoutId id="2147483956" r:id="rId8"/>
    <p:sldLayoutId id="2147483957" r:id="rId9"/>
    <p:sldLayoutId id="2147483958" r:id="rId10"/>
    <p:sldLayoutId id="2147483959" r:id="rId11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rgbClr val="5E8703"/>
          </a:solidFill>
          <a:effectLst/>
          <a:latin typeface="Arial Black" panose="020B0A04020102020204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40E483DC-FE5F-40E2-BF98-9004B9D0B7A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87355" y="1349271"/>
            <a:ext cx="6769290" cy="1115633"/>
          </a:xfrm>
        </p:spPr>
        <p:txBody>
          <a:bodyPr>
            <a:normAutofit fontScale="90000"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Использование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элементов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сказкотерапии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работе с детьми дошкольного возраста.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Гриценко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С.С.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педагог-психолог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детского сада «Сказка»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Нефтегорска</a:t>
            </a:r>
            <a:r>
              <a:rPr lang="ru-RU" sz="1800" dirty="0"/>
              <a:t/>
            </a:r>
            <a:br>
              <a:rPr lang="ru-RU" sz="1800" dirty="0"/>
            </a:br>
            <a:endParaRPr lang="ru-RU" sz="1800" dirty="0"/>
          </a:p>
        </p:txBody>
      </p:sp>
      <p:sp>
        <p:nvSpPr>
          <p:cNvPr id="3" name="Подзаголовок 2">
            <a:extLst>
              <a:ext uri="{FF2B5EF4-FFF2-40B4-BE49-F238E27FC236}">
                <a16:creationId xmlns="" xmlns:a16="http://schemas.microsoft.com/office/drawing/2014/main" id="{27F93EE9-506F-4E4B-8C27-A2001EA24F3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r"/>
            <a:endParaRPr lang="ru-RU" sz="1600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 descr="C:\Users\12\Desktop\сказкотерапия\zxe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9713" y="2246244"/>
            <a:ext cx="6033052" cy="35085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86253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>
            <a:extLst>
              <a:ext uri="{FF2B5EF4-FFF2-40B4-BE49-F238E27FC236}">
                <a16:creationId xmlns="" xmlns:a16="http://schemas.microsoft.com/office/drawing/2014/main" id="{2087D708-4818-4CAB-9FC6-332621E620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73706" y="1292087"/>
            <a:ext cx="6810233" cy="3776870"/>
          </a:xfrm>
        </p:spPr>
        <p:txBody>
          <a:bodyPr>
            <a:normAutofit fontScale="90000"/>
          </a:bodyPr>
          <a:lstStyle/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Если вы хотите, чтобы ваши дети были умны, читайте им сказки. Если вы хотите, чтобы они были еще умнее, читайте им еще больше сказок.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b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Альберт Эйнштейн.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Текст 4">
            <a:extLst>
              <a:ext uri="{FF2B5EF4-FFF2-40B4-BE49-F238E27FC236}">
                <a16:creationId xmlns="" xmlns:a16="http://schemas.microsoft.com/office/drawing/2014/main" id="{99B403C0-33B3-4EDA-8AB0-05727E04050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90287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63158" y="1202636"/>
            <a:ext cx="6810233" cy="3031434"/>
          </a:xfrm>
        </p:spPr>
        <p:txBody>
          <a:bodyPr>
            <a:normAutofit fontScale="90000"/>
          </a:bodyPr>
          <a:lstStyle/>
          <a:p>
            <a:pPr algn="just"/>
            <a:r>
              <a:rPr lang="ru-RU" sz="2700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700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700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Сказки злые и добрые могут помочь воспитать ум. Сказка может дать ключи для того, чтобы войти в действительность новыми путями, может помочь ребенку узнать мир, может одарить его воображение и научить, критически </a:t>
            </a:r>
            <a:r>
              <a:rPr lang="ru-RU" sz="2700" b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воспринимать окружающее…</a:t>
            </a:r>
            <a:r>
              <a:rPr lang="ru-RU" sz="20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</a:t>
            </a:r>
            <a:r>
              <a:rPr lang="ru-RU" sz="2700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Д. </a:t>
            </a:r>
            <a:r>
              <a:rPr lang="ru-RU" sz="2700" b="1" dirty="0" err="1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Родари</a:t>
            </a:r>
            <a:r>
              <a:rPr lang="ru-RU" sz="2700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7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82340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73706" y="1344303"/>
            <a:ext cx="6810233" cy="3843923"/>
          </a:xfrm>
        </p:spPr>
        <p:txBody>
          <a:bodyPr>
            <a:normAutofit/>
          </a:bodyPr>
          <a:lstStyle/>
          <a:p>
            <a:pPr algn="l"/>
            <a:r>
              <a:rPr lang="ru-RU" sz="2400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Основные этапы </a:t>
            </a:r>
            <a:r>
              <a:rPr lang="ru-RU" sz="2400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занятия</a:t>
            </a:r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b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 этап. </a:t>
            </a: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Организационный момент</a:t>
            </a:r>
            <a:br>
              <a:rPr lang="ru-RU" sz="2400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 </a:t>
            </a:r>
            <a:r>
              <a:rPr lang="ru-RU" sz="24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этап. </a:t>
            </a: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Проблема </a:t>
            </a:r>
            <a:r>
              <a:rPr lang="ru-RU" sz="24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практики. </a:t>
            </a: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III </a:t>
            </a:r>
            <a:r>
              <a:rPr lang="ru-RU" sz="24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этап. </a:t>
            </a: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Ритуал </a:t>
            </a:r>
            <a:r>
              <a:rPr lang="ru-RU" sz="24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«входа» в сказку. </a:t>
            </a: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IV </a:t>
            </a:r>
            <a:r>
              <a:rPr lang="ru-RU" sz="24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этап. </a:t>
            </a: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Решение </a:t>
            </a:r>
            <a:r>
              <a:rPr lang="ru-RU" sz="24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проблемы. </a:t>
            </a: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 </a:t>
            </a:r>
            <a:r>
              <a:rPr lang="ru-RU" sz="24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этап. </a:t>
            </a: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Развивающий </a:t>
            </a:r>
            <a:r>
              <a:rPr lang="ru-RU" sz="24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элементы самосознания. </a:t>
            </a: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VI </a:t>
            </a:r>
            <a:r>
              <a:rPr lang="ru-RU" sz="24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этап. </a:t>
            </a: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Ритуал </a:t>
            </a:r>
            <a:r>
              <a:rPr lang="ru-RU" sz="24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«выхода из сказки». </a:t>
            </a:r>
            <a:br>
              <a:rPr lang="ru-RU" sz="24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VII этап. </a:t>
            </a: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Рефлексия</a:t>
            </a:r>
            <a:r>
              <a:rPr lang="ru-RU" sz="24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4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400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3771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87355" y="1349271"/>
            <a:ext cx="6769290" cy="3918468"/>
          </a:xfrm>
        </p:spPr>
        <p:txBody>
          <a:bodyPr>
            <a:normAutofit/>
          </a:bodyPr>
          <a:lstStyle/>
          <a:p>
            <a:pPr algn="l"/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7599" y="5439496"/>
            <a:ext cx="6769290" cy="1232111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12\Desktop\сказкотерапия\oDmqF9NwEb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735496"/>
            <a:ext cx="7620000" cy="5158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13251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73706" y="1113183"/>
            <a:ext cx="6810233" cy="4432852"/>
          </a:xfrm>
        </p:spPr>
        <p:txBody>
          <a:bodyPr>
            <a:normAutofit/>
          </a:bodyPr>
          <a:lstStyle/>
          <a:p>
            <a:pPr algn="l"/>
            <a:r>
              <a:rPr lang="ru-RU" sz="2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</a:t>
            </a:r>
            <a:br>
              <a:rPr lang="ru-RU" sz="2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 flipV="1">
            <a:off x="1173706" y="5513697"/>
            <a:ext cx="6810233" cy="280816"/>
          </a:xfrm>
        </p:spPr>
        <p:txBody>
          <a:bodyPr>
            <a:noAutofit/>
          </a:bodyPr>
          <a:lstStyle/>
          <a:p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4" name="Picture 2" descr="C:\Users\12\Desktop\сказкотерапия\slide12-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4339" y="944217"/>
            <a:ext cx="7285383" cy="49496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23735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дело2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дело1.potx" id="{D8FD4451-95F7-4173-8501-E93AB1B4C87A}" vid="{DB41D7B3-11B0-43BA-8C1D-4BB03E9CF52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дело2</Template>
  <TotalTime>168</TotalTime>
  <Words>17</Words>
  <Application>Microsoft Office PowerPoint</Application>
  <PresentationFormat>Экран (4:3)</PresentationFormat>
  <Paragraphs>5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дело2</vt:lpstr>
      <vt:lpstr>Использование элементов сказкотерапии в работе с детьми дошкольного возраста.  Гриценко С.С. педагог-психолог  детского сада «Сказка» г. Нефтегорска </vt:lpstr>
      <vt:lpstr>          Если вы хотите, чтобы ваши дети были умны, читайте им сказки. Если вы хотите, чтобы они были еще умнее, читайте им еще больше сказок.                                                           Альберт Эйнштейн.                                                </vt:lpstr>
      <vt:lpstr>  Сказки злые и добрые могут помочь воспитать ум. Сказка может дать ключи для того, чтобы войти в действительность новыми путями, может помочь ребенку узнать мир, может одарить его воображение и научить, критически воспринимать окружающее…                                                                      Д. Родари </vt:lpstr>
      <vt:lpstr>                         Основные этапы занятия:   I этап.   Организационный момент II этап.   Проблема практики.  III этап.  Ритуал «входа» в сказку.  IV этап.  Решение проблемы.  V этап.   Развивающий элементы самосознания.  VI этап.  Ритуал «выхода из сказки».  VII этап.  Рефлексия.  </vt:lpstr>
      <vt:lpstr>Презентация PowerPoint</vt:lpstr>
      <vt:lpstr>                                  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деловой</dc:title>
  <dc:creator>Марина</dc:creator>
  <cp:lastModifiedBy>12</cp:lastModifiedBy>
  <cp:revision>51</cp:revision>
  <dcterms:created xsi:type="dcterms:W3CDTF">2019-07-28T09:59:28Z</dcterms:created>
  <dcterms:modified xsi:type="dcterms:W3CDTF">2007-09-18T20:40:32Z</dcterms:modified>
</cp:coreProperties>
</file>